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 id="2147483720" r:id="rId2"/>
  </p:sldMasterIdLst>
  <p:notesMasterIdLst>
    <p:notesMasterId r:id="rId34"/>
  </p:notesMasterIdLst>
  <p:handoutMasterIdLst>
    <p:handoutMasterId r:id="rId35"/>
  </p:handoutMasterIdLst>
  <p:sldIdLst>
    <p:sldId id="256" r:id="rId3"/>
    <p:sldId id="257" r:id="rId4"/>
    <p:sldId id="341" r:id="rId5"/>
    <p:sldId id="261" r:id="rId6"/>
    <p:sldId id="262" r:id="rId7"/>
    <p:sldId id="371" r:id="rId8"/>
    <p:sldId id="260" r:id="rId9"/>
    <p:sldId id="365" r:id="rId10"/>
    <p:sldId id="366" r:id="rId11"/>
    <p:sldId id="367" r:id="rId12"/>
    <p:sldId id="368" r:id="rId13"/>
    <p:sldId id="301" r:id="rId14"/>
    <p:sldId id="303" r:id="rId15"/>
    <p:sldId id="363" r:id="rId16"/>
    <p:sldId id="302" r:id="rId17"/>
    <p:sldId id="369" r:id="rId18"/>
    <p:sldId id="268" r:id="rId19"/>
    <p:sldId id="270" r:id="rId20"/>
    <p:sldId id="269" r:id="rId21"/>
    <p:sldId id="354" r:id="rId22"/>
    <p:sldId id="295" r:id="rId23"/>
    <p:sldId id="373" r:id="rId24"/>
    <p:sldId id="374" r:id="rId25"/>
    <p:sldId id="375" r:id="rId26"/>
    <p:sldId id="376" r:id="rId27"/>
    <p:sldId id="293" r:id="rId28"/>
    <p:sldId id="308" r:id="rId29"/>
    <p:sldId id="307" r:id="rId30"/>
    <p:sldId id="297" r:id="rId31"/>
    <p:sldId id="370" r:id="rId32"/>
    <p:sldId id="29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utman_h" initials="hp" lastIdx="4" clrIdx="0"/>
  <p:cmAuthor id="1" name="Gary Silverstein" initials="G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823"/>
    <a:srgbClr val="FF9900"/>
    <a:srgbClr val="C3E4F5"/>
    <a:srgbClr val="052E65"/>
    <a:srgbClr val="31B6FD"/>
    <a:srgbClr val="000000"/>
    <a:srgbClr val="EC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53" autoAdjust="0"/>
  </p:normalViewPr>
  <p:slideViewPr>
    <p:cSldViewPr>
      <p:cViewPr>
        <p:scale>
          <a:sx n="80" d="100"/>
          <a:sy n="80" d="100"/>
        </p:scale>
        <p:origin x="-2848" y="-1752"/>
      </p:cViewPr>
      <p:guideLst>
        <p:guide orient="horz" pos="2160"/>
        <p:guide pos="2880"/>
      </p:guideLst>
    </p:cSldViewPr>
  </p:slideViewPr>
  <p:notesTextViewPr>
    <p:cViewPr>
      <p:scale>
        <a:sx n="200" d="100"/>
        <a:sy n="200" d="100"/>
      </p:scale>
      <p:origin x="0" y="0"/>
    </p:cViewPr>
  </p:notesTextViewPr>
  <p:sorterViewPr>
    <p:cViewPr>
      <p:scale>
        <a:sx n="50" d="100"/>
        <a:sy n="50" d="100"/>
      </p:scale>
      <p:origin x="0" y="402"/>
    </p:cViewPr>
  </p:sorterViewPr>
  <p:notesViewPr>
    <p:cSldViewPr snapToObjects="1">
      <p:cViewPr>
        <p:scale>
          <a:sx n="30" d="100"/>
          <a:sy n="30" d="100"/>
        </p:scale>
        <p:origin x="-2274" y="-7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609B6-02E1-41B6-9261-52E2061BEC6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C929DA-6993-4643-AA7B-F8ADAC8CF496}">
      <dgm:prSet phldrT="[Text]"/>
      <dgm:spPr/>
      <dgm:t>
        <a:bodyPr/>
        <a:lstStyle/>
        <a:p>
          <a:r>
            <a:rPr lang="en-US" dirty="0" err="1" smtClean="0"/>
            <a:t>Fastlane</a:t>
          </a:r>
          <a:endParaRPr lang="en-US" dirty="0"/>
        </a:p>
      </dgm:t>
    </dgm:pt>
    <dgm:pt modelId="{33E3C70D-6830-4F80-8F2F-C3C3CA7CAE2F}" type="parTrans" cxnId="{0AFE980E-75B5-4207-B6B6-C80D49B43F9B}">
      <dgm:prSet/>
      <dgm:spPr/>
      <dgm:t>
        <a:bodyPr/>
        <a:lstStyle/>
        <a:p>
          <a:endParaRPr lang="en-US"/>
        </a:p>
      </dgm:t>
    </dgm:pt>
    <dgm:pt modelId="{2001CE1D-0999-4AD6-9CD1-955D03A18D0F}" type="sibTrans" cxnId="{0AFE980E-75B5-4207-B6B6-C80D49B43F9B}">
      <dgm:prSet/>
      <dgm:spPr/>
      <dgm:t>
        <a:bodyPr/>
        <a:lstStyle/>
        <a:p>
          <a:endParaRPr lang="en-US"/>
        </a:p>
      </dgm:t>
    </dgm:pt>
    <dgm:pt modelId="{E4EB7F35-4DD8-4D4E-94E8-B9E133B28C7A}">
      <dgm:prSet phldrT="[Text]"/>
      <dgm:spPr/>
      <dgm:t>
        <a:bodyPr/>
        <a:lstStyle/>
        <a:p>
          <a:r>
            <a:rPr lang="en-US" dirty="0" smtClean="0"/>
            <a:t>EHR</a:t>
          </a:r>
          <a:endParaRPr lang="en-US" dirty="0"/>
        </a:p>
      </dgm:t>
    </dgm:pt>
    <dgm:pt modelId="{51D6BF9B-BA8F-45A4-8867-7284AC8C5539}" type="parTrans" cxnId="{319E97DA-B08F-4F46-9168-39791E60B854}">
      <dgm:prSet/>
      <dgm:spPr/>
      <dgm:t>
        <a:bodyPr/>
        <a:lstStyle/>
        <a:p>
          <a:endParaRPr lang="en-US"/>
        </a:p>
      </dgm:t>
    </dgm:pt>
    <dgm:pt modelId="{1887768E-5680-4CF3-941B-080824BD199C}" type="sibTrans" cxnId="{319E97DA-B08F-4F46-9168-39791E60B854}">
      <dgm:prSet/>
      <dgm:spPr/>
      <dgm:t>
        <a:bodyPr/>
        <a:lstStyle/>
        <a:p>
          <a:endParaRPr lang="en-US"/>
        </a:p>
      </dgm:t>
    </dgm:pt>
    <dgm:pt modelId="{C8246C5E-708B-41C8-A274-C0D45BECE1B7}">
      <dgm:prSet phldrT="[Text]"/>
      <dgm:spPr/>
      <dgm:t>
        <a:bodyPr/>
        <a:lstStyle/>
        <a:p>
          <a:r>
            <a:rPr lang="en-US" dirty="0" smtClean="0"/>
            <a:t>OCI</a:t>
          </a:r>
          <a:endParaRPr lang="en-US" dirty="0"/>
        </a:p>
      </dgm:t>
    </dgm:pt>
    <dgm:pt modelId="{522AD86A-AF91-4306-8BA6-4C4AD8DAC70D}" type="parTrans" cxnId="{C79030B0-54EC-45A1-A2B0-8E099E3766BB}">
      <dgm:prSet/>
      <dgm:spPr/>
      <dgm:t>
        <a:bodyPr/>
        <a:lstStyle/>
        <a:p>
          <a:endParaRPr lang="en-US"/>
        </a:p>
      </dgm:t>
    </dgm:pt>
    <dgm:pt modelId="{1A4D6D16-E932-4DEA-9DAE-F175D8845CE8}" type="sibTrans" cxnId="{C79030B0-54EC-45A1-A2B0-8E099E3766BB}">
      <dgm:prSet/>
      <dgm:spPr/>
      <dgm:t>
        <a:bodyPr/>
        <a:lstStyle/>
        <a:p>
          <a:endParaRPr lang="en-US"/>
        </a:p>
      </dgm:t>
    </dgm:pt>
    <dgm:pt modelId="{F67BD31D-F6B6-4B5D-8846-13B3291EC400}">
      <dgm:prSet phldrT="[Text]"/>
      <dgm:spPr/>
      <dgm:t>
        <a:bodyPr/>
        <a:lstStyle/>
        <a:p>
          <a:r>
            <a:rPr lang="en-US" dirty="0" smtClean="0"/>
            <a:t>BIO</a:t>
          </a:r>
          <a:endParaRPr lang="en-US" dirty="0"/>
        </a:p>
      </dgm:t>
    </dgm:pt>
    <dgm:pt modelId="{90CAA49C-EF5A-484C-A777-15734E980FD0}" type="parTrans" cxnId="{32897E04-D80F-4B14-BE49-60D07BD0F996}">
      <dgm:prSet/>
      <dgm:spPr/>
      <dgm:t>
        <a:bodyPr/>
        <a:lstStyle/>
        <a:p>
          <a:endParaRPr lang="en-US"/>
        </a:p>
      </dgm:t>
    </dgm:pt>
    <dgm:pt modelId="{4CEE11F6-E6E6-4DA7-927E-C0506B6BD8B1}" type="sibTrans" cxnId="{32897E04-D80F-4B14-BE49-60D07BD0F996}">
      <dgm:prSet/>
      <dgm:spPr/>
      <dgm:t>
        <a:bodyPr/>
        <a:lstStyle/>
        <a:p>
          <a:endParaRPr lang="en-US"/>
        </a:p>
      </dgm:t>
    </dgm:pt>
    <dgm:pt modelId="{5F254C6A-1A03-48D6-B3D7-085BED91AA7F}">
      <dgm:prSet phldrT="[Text]"/>
      <dgm:spPr/>
      <dgm:t>
        <a:bodyPr/>
        <a:lstStyle/>
        <a:p>
          <a:r>
            <a:rPr lang="en-US" dirty="0" smtClean="0"/>
            <a:t>CISE</a:t>
          </a:r>
          <a:endParaRPr lang="en-US" dirty="0"/>
        </a:p>
      </dgm:t>
    </dgm:pt>
    <dgm:pt modelId="{5C7C5675-5720-4FE3-82F8-7A1E47160F8D}" type="parTrans" cxnId="{52609FBB-BFF9-4883-BACA-4CCBC420B5E3}">
      <dgm:prSet/>
      <dgm:spPr/>
      <dgm:t>
        <a:bodyPr/>
        <a:lstStyle/>
        <a:p>
          <a:endParaRPr lang="en-US"/>
        </a:p>
      </dgm:t>
    </dgm:pt>
    <dgm:pt modelId="{B738531F-8E55-4203-B116-1002A53829F9}" type="sibTrans" cxnId="{52609FBB-BFF9-4883-BACA-4CCBC420B5E3}">
      <dgm:prSet/>
      <dgm:spPr/>
      <dgm:t>
        <a:bodyPr/>
        <a:lstStyle/>
        <a:p>
          <a:endParaRPr lang="en-US"/>
        </a:p>
      </dgm:t>
    </dgm:pt>
    <dgm:pt modelId="{BFAFF60F-A108-4981-A370-7A6062D6BE68}">
      <dgm:prSet/>
      <dgm:spPr/>
      <dgm:t>
        <a:bodyPr/>
        <a:lstStyle/>
        <a:p>
          <a:r>
            <a:rPr lang="en-US" dirty="0" smtClean="0"/>
            <a:t>GEO</a:t>
          </a:r>
          <a:endParaRPr lang="en-US" dirty="0"/>
        </a:p>
      </dgm:t>
    </dgm:pt>
    <dgm:pt modelId="{80635299-16E8-4702-A19E-601ED86490C4}" type="parTrans" cxnId="{3DD47986-8B6D-4D40-841D-6FA505153742}">
      <dgm:prSet/>
      <dgm:spPr/>
      <dgm:t>
        <a:bodyPr/>
        <a:lstStyle/>
        <a:p>
          <a:endParaRPr lang="en-US"/>
        </a:p>
      </dgm:t>
    </dgm:pt>
    <dgm:pt modelId="{DF09B6E2-E325-4FEB-B698-CABF4F1E9891}" type="sibTrans" cxnId="{3DD47986-8B6D-4D40-841D-6FA505153742}">
      <dgm:prSet/>
      <dgm:spPr/>
      <dgm:t>
        <a:bodyPr/>
        <a:lstStyle/>
        <a:p>
          <a:endParaRPr lang="en-US"/>
        </a:p>
      </dgm:t>
    </dgm:pt>
    <dgm:pt modelId="{53623071-12A1-47FC-BF33-37F4B4E5DED2}">
      <dgm:prSet/>
      <dgm:spPr/>
      <dgm:t>
        <a:bodyPr/>
        <a:lstStyle/>
        <a:p>
          <a:r>
            <a:rPr lang="en-US" dirty="0" smtClean="0"/>
            <a:t>OISE</a:t>
          </a:r>
          <a:endParaRPr lang="en-US" dirty="0"/>
        </a:p>
      </dgm:t>
    </dgm:pt>
    <dgm:pt modelId="{67F9934F-7444-4CBE-8FEB-5BA9B3B85D27}" type="parTrans" cxnId="{4B28FC15-0165-42C3-BAF2-E04F58B0F0F5}">
      <dgm:prSet/>
      <dgm:spPr/>
      <dgm:t>
        <a:bodyPr/>
        <a:lstStyle/>
        <a:p>
          <a:endParaRPr lang="en-US"/>
        </a:p>
      </dgm:t>
    </dgm:pt>
    <dgm:pt modelId="{BE7761F1-E520-4645-81A4-26D0AED23764}" type="sibTrans" cxnId="{4B28FC15-0165-42C3-BAF2-E04F58B0F0F5}">
      <dgm:prSet/>
      <dgm:spPr/>
      <dgm:t>
        <a:bodyPr/>
        <a:lstStyle/>
        <a:p>
          <a:endParaRPr lang="en-US"/>
        </a:p>
      </dgm:t>
    </dgm:pt>
    <dgm:pt modelId="{BDC53FF6-D716-41E2-B038-471B30B68555}">
      <dgm:prSet/>
      <dgm:spPr/>
      <dgm:t>
        <a:bodyPr/>
        <a:lstStyle/>
        <a:p>
          <a:r>
            <a:rPr lang="en-US" dirty="0" smtClean="0"/>
            <a:t>OPP</a:t>
          </a:r>
          <a:endParaRPr lang="en-US" dirty="0"/>
        </a:p>
      </dgm:t>
    </dgm:pt>
    <dgm:pt modelId="{34596CFE-0620-4478-A5AF-920F69081A1D}" type="parTrans" cxnId="{3E19BF58-E086-4F00-BD4F-B81291F3892A}">
      <dgm:prSet/>
      <dgm:spPr/>
      <dgm:t>
        <a:bodyPr/>
        <a:lstStyle/>
        <a:p>
          <a:endParaRPr lang="en-US"/>
        </a:p>
      </dgm:t>
    </dgm:pt>
    <dgm:pt modelId="{D176DD36-809F-4622-8E0B-A787803A39A4}" type="sibTrans" cxnId="{3E19BF58-E086-4F00-BD4F-B81291F3892A}">
      <dgm:prSet/>
      <dgm:spPr/>
      <dgm:t>
        <a:bodyPr/>
        <a:lstStyle/>
        <a:p>
          <a:endParaRPr lang="en-US"/>
        </a:p>
      </dgm:t>
    </dgm:pt>
    <dgm:pt modelId="{5FEFA313-81B6-47EE-A8B4-0D91D64CC130}" type="pres">
      <dgm:prSet presAssocID="{5E2609B6-02E1-41B6-9261-52E2061BEC66}" presName="Name0" presStyleCnt="0">
        <dgm:presLayoutVars>
          <dgm:chMax val="1"/>
          <dgm:dir/>
          <dgm:animLvl val="ctr"/>
          <dgm:resizeHandles val="exact"/>
        </dgm:presLayoutVars>
      </dgm:prSet>
      <dgm:spPr/>
      <dgm:t>
        <a:bodyPr/>
        <a:lstStyle/>
        <a:p>
          <a:endParaRPr lang="en-US"/>
        </a:p>
      </dgm:t>
    </dgm:pt>
    <dgm:pt modelId="{618276B6-30EC-40FD-A755-4AB33B70FEF0}" type="pres">
      <dgm:prSet presAssocID="{19C929DA-6993-4643-AA7B-F8ADAC8CF496}" presName="centerShape" presStyleLbl="node0" presStyleIdx="0" presStyleCnt="1"/>
      <dgm:spPr/>
      <dgm:t>
        <a:bodyPr/>
        <a:lstStyle/>
        <a:p>
          <a:endParaRPr lang="en-US"/>
        </a:p>
      </dgm:t>
    </dgm:pt>
    <dgm:pt modelId="{18A93097-23DA-4F8F-9AA6-76E2ABBF252A}" type="pres">
      <dgm:prSet presAssocID="{BFAFF60F-A108-4981-A370-7A6062D6BE68}" presName="node" presStyleLbl="node1" presStyleIdx="0" presStyleCnt="7">
        <dgm:presLayoutVars>
          <dgm:bulletEnabled val="1"/>
        </dgm:presLayoutVars>
      </dgm:prSet>
      <dgm:spPr/>
      <dgm:t>
        <a:bodyPr/>
        <a:lstStyle/>
        <a:p>
          <a:endParaRPr lang="en-US"/>
        </a:p>
      </dgm:t>
    </dgm:pt>
    <dgm:pt modelId="{B1E4A033-9EE8-4CE0-845D-E374902822EE}" type="pres">
      <dgm:prSet presAssocID="{BFAFF60F-A108-4981-A370-7A6062D6BE68}" presName="dummy" presStyleCnt="0"/>
      <dgm:spPr/>
    </dgm:pt>
    <dgm:pt modelId="{3A876B04-173D-4C02-9F44-E2319609ED7A}" type="pres">
      <dgm:prSet presAssocID="{DF09B6E2-E325-4FEB-B698-CABF4F1E9891}" presName="sibTrans" presStyleLbl="sibTrans2D1" presStyleIdx="0" presStyleCnt="7"/>
      <dgm:spPr/>
      <dgm:t>
        <a:bodyPr/>
        <a:lstStyle/>
        <a:p>
          <a:endParaRPr lang="en-US"/>
        </a:p>
      </dgm:t>
    </dgm:pt>
    <dgm:pt modelId="{A3AEE498-A32B-428D-B8DE-6ED7A1E5BE2D}" type="pres">
      <dgm:prSet presAssocID="{BDC53FF6-D716-41E2-B038-471B30B68555}" presName="node" presStyleLbl="node1" presStyleIdx="1" presStyleCnt="7">
        <dgm:presLayoutVars>
          <dgm:bulletEnabled val="1"/>
        </dgm:presLayoutVars>
      </dgm:prSet>
      <dgm:spPr/>
      <dgm:t>
        <a:bodyPr/>
        <a:lstStyle/>
        <a:p>
          <a:endParaRPr lang="en-US"/>
        </a:p>
      </dgm:t>
    </dgm:pt>
    <dgm:pt modelId="{317109F4-0EF9-456F-8E11-FDC16E80D538}" type="pres">
      <dgm:prSet presAssocID="{BDC53FF6-D716-41E2-B038-471B30B68555}" presName="dummy" presStyleCnt="0"/>
      <dgm:spPr/>
    </dgm:pt>
    <dgm:pt modelId="{1BE1B001-32BA-46FB-9888-4EE9734CAEFA}" type="pres">
      <dgm:prSet presAssocID="{D176DD36-809F-4622-8E0B-A787803A39A4}" presName="sibTrans" presStyleLbl="sibTrans2D1" presStyleIdx="1" presStyleCnt="7"/>
      <dgm:spPr/>
      <dgm:t>
        <a:bodyPr/>
        <a:lstStyle/>
        <a:p>
          <a:endParaRPr lang="en-US"/>
        </a:p>
      </dgm:t>
    </dgm:pt>
    <dgm:pt modelId="{3949AD59-A5F2-4F8A-8365-A29624A5C793}" type="pres">
      <dgm:prSet presAssocID="{E4EB7F35-4DD8-4D4E-94E8-B9E133B28C7A}" presName="node" presStyleLbl="node1" presStyleIdx="2" presStyleCnt="7">
        <dgm:presLayoutVars>
          <dgm:bulletEnabled val="1"/>
        </dgm:presLayoutVars>
      </dgm:prSet>
      <dgm:spPr/>
      <dgm:t>
        <a:bodyPr/>
        <a:lstStyle/>
        <a:p>
          <a:endParaRPr lang="en-US"/>
        </a:p>
      </dgm:t>
    </dgm:pt>
    <dgm:pt modelId="{6C10F719-065D-48E6-9B8F-D6C0F86ADCB2}" type="pres">
      <dgm:prSet presAssocID="{E4EB7F35-4DD8-4D4E-94E8-B9E133B28C7A}" presName="dummy" presStyleCnt="0"/>
      <dgm:spPr/>
    </dgm:pt>
    <dgm:pt modelId="{739C1C4F-96B0-4FE7-A88A-E85642D3EE2F}" type="pres">
      <dgm:prSet presAssocID="{1887768E-5680-4CF3-941B-080824BD199C}" presName="sibTrans" presStyleLbl="sibTrans2D1" presStyleIdx="2" presStyleCnt="7"/>
      <dgm:spPr/>
      <dgm:t>
        <a:bodyPr/>
        <a:lstStyle/>
        <a:p>
          <a:endParaRPr lang="en-US"/>
        </a:p>
      </dgm:t>
    </dgm:pt>
    <dgm:pt modelId="{9D8ABAAA-9F67-4D0F-BCBB-357441BE3AE8}" type="pres">
      <dgm:prSet presAssocID="{53623071-12A1-47FC-BF33-37F4B4E5DED2}" presName="node" presStyleLbl="node1" presStyleIdx="3" presStyleCnt="7">
        <dgm:presLayoutVars>
          <dgm:bulletEnabled val="1"/>
        </dgm:presLayoutVars>
      </dgm:prSet>
      <dgm:spPr/>
      <dgm:t>
        <a:bodyPr/>
        <a:lstStyle/>
        <a:p>
          <a:endParaRPr lang="en-US"/>
        </a:p>
      </dgm:t>
    </dgm:pt>
    <dgm:pt modelId="{2F69AE5B-E1D5-4B07-8D9C-58419FF16104}" type="pres">
      <dgm:prSet presAssocID="{53623071-12A1-47FC-BF33-37F4B4E5DED2}" presName="dummy" presStyleCnt="0"/>
      <dgm:spPr/>
    </dgm:pt>
    <dgm:pt modelId="{2EC18B1B-C28F-455F-B982-B15C4EA481BF}" type="pres">
      <dgm:prSet presAssocID="{BE7761F1-E520-4645-81A4-26D0AED23764}" presName="sibTrans" presStyleLbl="sibTrans2D1" presStyleIdx="3" presStyleCnt="7"/>
      <dgm:spPr/>
      <dgm:t>
        <a:bodyPr/>
        <a:lstStyle/>
        <a:p>
          <a:endParaRPr lang="en-US"/>
        </a:p>
      </dgm:t>
    </dgm:pt>
    <dgm:pt modelId="{CEF7D8CD-8848-4677-AD89-7A218CCA34A5}" type="pres">
      <dgm:prSet presAssocID="{C8246C5E-708B-41C8-A274-C0D45BECE1B7}" presName="node" presStyleLbl="node1" presStyleIdx="4" presStyleCnt="7">
        <dgm:presLayoutVars>
          <dgm:bulletEnabled val="1"/>
        </dgm:presLayoutVars>
      </dgm:prSet>
      <dgm:spPr/>
      <dgm:t>
        <a:bodyPr/>
        <a:lstStyle/>
        <a:p>
          <a:endParaRPr lang="en-US"/>
        </a:p>
      </dgm:t>
    </dgm:pt>
    <dgm:pt modelId="{FE9AB548-C75D-47B9-B1EB-61CA2436F4DC}" type="pres">
      <dgm:prSet presAssocID="{C8246C5E-708B-41C8-A274-C0D45BECE1B7}" presName="dummy" presStyleCnt="0"/>
      <dgm:spPr/>
    </dgm:pt>
    <dgm:pt modelId="{26222E42-44CB-49F8-BED1-512F25ECA3FB}" type="pres">
      <dgm:prSet presAssocID="{1A4D6D16-E932-4DEA-9DAE-F175D8845CE8}" presName="sibTrans" presStyleLbl="sibTrans2D1" presStyleIdx="4" presStyleCnt="7"/>
      <dgm:spPr/>
      <dgm:t>
        <a:bodyPr/>
        <a:lstStyle/>
        <a:p>
          <a:endParaRPr lang="en-US"/>
        </a:p>
      </dgm:t>
    </dgm:pt>
    <dgm:pt modelId="{99B1C926-F51C-41CF-AA65-A848B7BCBF94}" type="pres">
      <dgm:prSet presAssocID="{F67BD31D-F6B6-4B5D-8846-13B3291EC400}" presName="node" presStyleLbl="node1" presStyleIdx="5" presStyleCnt="7">
        <dgm:presLayoutVars>
          <dgm:bulletEnabled val="1"/>
        </dgm:presLayoutVars>
      </dgm:prSet>
      <dgm:spPr/>
      <dgm:t>
        <a:bodyPr/>
        <a:lstStyle/>
        <a:p>
          <a:endParaRPr lang="en-US"/>
        </a:p>
      </dgm:t>
    </dgm:pt>
    <dgm:pt modelId="{7BF86616-CAA0-49C3-A124-4ED711702249}" type="pres">
      <dgm:prSet presAssocID="{F67BD31D-F6B6-4B5D-8846-13B3291EC400}" presName="dummy" presStyleCnt="0"/>
      <dgm:spPr/>
    </dgm:pt>
    <dgm:pt modelId="{6910A16D-E443-40CF-BA1E-C187F55A4B6E}" type="pres">
      <dgm:prSet presAssocID="{4CEE11F6-E6E6-4DA7-927E-C0506B6BD8B1}" presName="sibTrans" presStyleLbl="sibTrans2D1" presStyleIdx="5" presStyleCnt="7" custLinFactNeighborX="1820" custLinFactNeighborY="1330"/>
      <dgm:spPr/>
      <dgm:t>
        <a:bodyPr/>
        <a:lstStyle/>
        <a:p>
          <a:endParaRPr lang="en-US"/>
        </a:p>
      </dgm:t>
    </dgm:pt>
    <dgm:pt modelId="{28995361-DBD2-4C0C-A30B-D0BF07896B33}" type="pres">
      <dgm:prSet presAssocID="{5F254C6A-1A03-48D6-B3D7-085BED91AA7F}" presName="node" presStyleLbl="node1" presStyleIdx="6" presStyleCnt="7">
        <dgm:presLayoutVars>
          <dgm:bulletEnabled val="1"/>
        </dgm:presLayoutVars>
      </dgm:prSet>
      <dgm:spPr/>
      <dgm:t>
        <a:bodyPr/>
        <a:lstStyle/>
        <a:p>
          <a:endParaRPr lang="en-US"/>
        </a:p>
      </dgm:t>
    </dgm:pt>
    <dgm:pt modelId="{A4885A1D-F46E-4BEB-BAA3-2B1D11C5E044}" type="pres">
      <dgm:prSet presAssocID="{5F254C6A-1A03-48D6-B3D7-085BED91AA7F}" presName="dummy" presStyleCnt="0"/>
      <dgm:spPr/>
    </dgm:pt>
    <dgm:pt modelId="{EDA33BF2-F7DB-4C1E-A986-9EB4C31A36DB}" type="pres">
      <dgm:prSet presAssocID="{B738531F-8E55-4203-B116-1002A53829F9}" presName="sibTrans" presStyleLbl="sibTrans2D1" presStyleIdx="6" presStyleCnt="7"/>
      <dgm:spPr/>
      <dgm:t>
        <a:bodyPr/>
        <a:lstStyle/>
        <a:p>
          <a:endParaRPr lang="en-US"/>
        </a:p>
      </dgm:t>
    </dgm:pt>
  </dgm:ptLst>
  <dgm:cxnLst>
    <dgm:cxn modelId="{32897E04-D80F-4B14-BE49-60D07BD0F996}" srcId="{19C929DA-6993-4643-AA7B-F8ADAC8CF496}" destId="{F67BD31D-F6B6-4B5D-8846-13B3291EC400}" srcOrd="5" destOrd="0" parTransId="{90CAA49C-EF5A-484C-A777-15734E980FD0}" sibTransId="{4CEE11F6-E6E6-4DA7-927E-C0506B6BD8B1}"/>
    <dgm:cxn modelId="{E54A6385-E0BB-46E7-963E-70AC1DDD662F}" type="presOf" srcId="{4CEE11F6-E6E6-4DA7-927E-C0506B6BD8B1}" destId="{6910A16D-E443-40CF-BA1E-C187F55A4B6E}" srcOrd="0" destOrd="0" presId="urn:microsoft.com/office/officeart/2005/8/layout/radial6"/>
    <dgm:cxn modelId="{A369B84C-3243-4A7E-9154-14600C76703E}" type="presOf" srcId="{B738531F-8E55-4203-B116-1002A53829F9}" destId="{EDA33BF2-F7DB-4C1E-A986-9EB4C31A36DB}" srcOrd="0" destOrd="0" presId="urn:microsoft.com/office/officeart/2005/8/layout/radial6"/>
    <dgm:cxn modelId="{14F419ED-38BA-41FF-974C-4BA7D7AC2612}" type="presOf" srcId="{F67BD31D-F6B6-4B5D-8846-13B3291EC400}" destId="{99B1C926-F51C-41CF-AA65-A848B7BCBF94}" srcOrd="0" destOrd="0" presId="urn:microsoft.com/office/officeart/2005/8/layout/radial6"/>
    <dgm:cxn modelId="{0AFE980E-75B5-4207-B6B6-C80D49B43F9B}" srcId="{5E2609B6-02E1-41B6-9261-52E2061BEC66}" destId="{19C929DA-6993-4643-AA7B-F8ADAC8CF496}" srcOrd="0" destOrd="0" parTransId="{33E3C70D-6830-4F80-8F2F-C3C3CA7CAE2F}" sibTransId="{2001CE1D-0999-4AD6-9CD1-955D03A18D0F}"/>
    <dgm:cxn modelId="{C79030B0-54EC-45A1-A2B0-8E099E3766BB}" srcId="{19C929DA-6993-4643-AA7B-F8ADAC8CF496}" destId="{C8246C5E-708B-41C8-A274-C0D45BECE1B7}" srcOrd="4" destOrd="0" parTransId="{522AD86A-AF91-4306-8BA6-4C4AD8DAC70D}" sibTransId="{1A4D6D16-E932-4DEA-9DAE-F175D8845CE8}"/>
    <dgm:cxn modelId="{319E97DA-B08F-4F46-9168-39791E60B854}" srcId="{19C929DA-6993-4643-AA7B-F8ADAC8CF496}" destId="{E4EB7F35-4DD8-4D4E-94E8-B9E133B28C7A}" srcOrd="2" destOrd="0" parTransId="{51D6BF9B-BA8F-45A4-8867-7284AC8C5539}" sibTransId="{1887768E-5680-4CF3-941B-080824BD199C}"/>
    <dgm:cxn modelId="{CA171B44-87F1-4C92-B562-0A2CE9EAD0D8}" type="presOf" srcId="{BDC53FF6-D716-41E2-B038-471B30B68555}" destId="{A3AEE498-A32B-428D-B8DE-6ED7A1E5BE2D}" srcOrd="0" destOrd="0" presId="urn:microsoft.com/office/officeart/2005/8/layout/radial6"/>
    <dgm:cxn modelId="{73FB9A6A-0E57-4BD1-A526-96FDA3FA9BC3}" type="presOf" srcId="{53623071-12A1-47FC-BF33-37F4B4E5DED2}" destId="{9D8ABAAA-9F67-4D0F-BCBB-357441BE3AE8}" srcOrd="0" destOrd="0" presId="urn:microsoft.com/office/officeart/2005/8/layout/radial6"/>
    <dgm:cxn modelId="{847B1337-1C0E-4BD5-8E88-89BC4697F9A7}" type="presOf" srcId="{DF09B6E2-E325-4FEB-B698-CABF4F1E9891}" destId="{3A876B04-173D-4C02-9F44-E2319609ED7A}" srcOrd="0" destOrd="0" presId="urn:microsoft.com/office/officeart/2005/8/layout/radial6"/>
    <dgm:cxn modelId="{25D3D74F-92EE-480F-A500-046224014ECE}" type="presOf" srcId="{1A4D6D16-E932-4DEA-9DAE-F175D8845CE8}" destId="{26222E42-44CB-49F8-BED1-512F25ECA3FB}" srcOrd="0" destOrd="0" presId="urn:microsoft.com/office/officeart/2005/8/layout/radial6"/>
    <dgm:cxn modelId="{AAF69FCE-8724-45A5-AB17-0FD296619FE5}" type="presOf" srcId="{C8246C5E-708B-41C8-A274-C0D45BECE1B7}" destId="{CEF7D8CD-8848-4677-AD89-7A218CCA34A5}" srcOrd="0" destOrd="0" presId="urn:microsoft.com/office/officeart/2005/8/layout/radial6"/>
    <dgm:cxn modelId="{77DF0B0D-45A0-443E-B453-2BFD1D5F5EAB}" type="presOf" srcId="{1887768E-5680-4CF3-941B-080824BD199C}" destId="{739C1C4F-96B0-4FE7-A88A-E85642D3EE2F}" srcOrd="0" destOrd="0" presId="urn:microsoft.com/office/officeart/2005/8/layout/radial6"/>
    <dgm:cxn modelId="{0CA46EE2-D7D9-41C2-9843-9AC521AFE459}" type="presOf" srcId="{BFAFF60F-A108-4981-A370-7A6062D6BE68}" destId="{18A93097-23DA-4F8F-9AA6-76E2ABBF252A}" srcOrd="0" destOrd="0" presId="urn:microsoft.com/office/officeart/2005/8/layout/radial6"/>
    <dgm:cxn modelId="{A75A76CA-9CFD-4407-B96D-6CDEAC2960DC}" type="presOf" srcId="{BE7761F1-E520-4645-81A4-26D0AED23764}" destId="{2EC18B1B-C28F-455F-B982-B15C4EA481BF}" srcOrd="0" destOrd="0" presId="urn:microsoft.com/office/officeart/2005/8/layout/radial6"/>
    <dgm:cxn modelId="{3E19BF58-E086-4F00-BD4F-B81291F3892A}" srcId="{19C929DA-6993-4643-AA7B-F8ADAC8CF496}" destId="{BDC53FF6-D716-41E2-B038-471B30B68555}" srcOrd="1" destOrd="0" parTransId="{34596CFE-0620-4478-A5AF-920F69081A1D}" sibTransId="{D176DD36-809F-4622-8E0B-A787803A39A4}"/>
    <dgm:cxn modelId="{38576CCA-C451-4F65-A705-4B3843C51B36}" type="presOf" srcId="{5F254C6A-1A03-48D6-B3D7-085BED91AA7F}" destId="{28995361-DBD2-4C0C-A30B-D0BF07896B33}" srcOrd="0" destOrd="0" presId="urn:microsoft.com/office/officeart/2005/8/layout/radial6"/>
    <dgm:cxn modelId="{83761091-E505-4261-931F-902E09A2843E}" type="presOf" srcId="{E4EB7F35-4DD8-4D4E-94E8-B9E133B28C7A}" destId="{3949AD59-A5F2-4F8A-8365-A29624A5C793}" srcOrd="0" destOrd="0" presId="urn:microsoft.com/office/officeart/2005/8/layout/radial6"/>
    <dgm:cxn modelId="{84F6224A-EE90-498C-BCD7-30F5D774D5B3}" type="presOf" srcId="{5E2609B6-02E1-41B6-9261-52E2061BEC66}" destId="{5FEFA313-81B6-47EE-A8B4-0D91D64CC130}" srcOrd="0" destOrd="0" presId="urn:microsoft.com/office/officeart/2005/8/layout/radial6"/>
    <dgm:cxn modelId="{4B28FC15-0165-42C3-BAF2-E04F58B0F0F5}" srcId="{19C929DA-6993-4643-AA7B-F8ADAC8CF496}" destId="{53623071-12A1-47FC-BF33-37F4B4E5DED2}" srcOrd="3" destOrd="0" parTransId="{67F9934F-7444-4CBE-8FEB-5BA9B3B85D27}" sibTransId="{BE7761F1-E520-4645-81A4-26D0AED23764}"/>
    <dgm:cxn modelId="{FB23CB1F-6E56-4242-85CD-8412E65B5898}" type="presOf" srcId="{D176DD36-809F-4622-8E0B-A787803A39A4}" destId="{1BE1B001-32BA-46FB-9888-4EE9734CAEFA}" srcOrd="0" destOrd="0" presId="urn:microsoft.com/office/officeart/2005/8/layout/radial6"/>
    <dgm:cxn modelId="{3DD47986-8B6D-4D40-841D-6FA505153742}" srcId="{19C929DA-6993-4643-AA7B-F8ADAC8CF496}" destId="{BFAFF60F-A108-4981-A370-7A6062D6BE68}" srcOrd="0" destOrd="0" parTransId="{80635299-16E8-4702-A19E-601ED86490C4}" sibTransId="{DF09B6E2-E325-4FEB-B698-CABF4F1E9891}"/>
    <dgm:cxn modelId="{52609FBB-BFF9-4883-BACA-4CCBC420B5E3}" srcId="{19C929DA-6993-4643-AA7B-F8ADAC8CF496}" destId="{5F254C6A-1A03-48D6-B3D7-085BED91AA7F}" srcOrd="6" destOrd="0" parTransId="{5C7C5675-5720-4FE3-82F8-7A1E47160F8D}" sibTransId="{B738531F-8E55-4203-B116-1002A53829F9}"/>
    <dgm:cxn modelId="{9FEB0742-AE02-4624-B714-D8CF1B62E12B}" type="presOf" srcId="{19C929DA-6993-4643-AA7B-F8ADAC8CF496}" destId="{618276B6-30EC-40FD-A755-4AB33B70FEF0}" srcOrd="0" destOrd="0" presId="urn:microsoft.com/office/officeart/2005/8/layout/radial6"/>
    <dgm:cxn modelId="{6C981BA1-F561-4D00-BCCC-588711C2C8B2}" type="presParOf" srcId="{5FEFA313-81B6-47EE-A8B4-0D91D64CC130}" destId="{618276B6-30EC-40FD-A755-4AB33B70FEF0}" srcOrd="0" destOrd="0" presId="urn:microsoft.com/office/officeart/2005/8/layout/radial6"/>
    <dgm:cxn modelId="{D2E3039F-2378-45C6-A7DE-8142AFEF410F}" type="presParOf" srcId="{5FEFA313-81B6-47EE-A8B4-0D91D64CC130}" destId="{18A93097-23DA-4F8F-9AA6-76E2ABBF252A}" srcOrd="1" destOrd="0" presId="urn:microsoft.com/office/officeart/2005/8/layout/radial6"/>
    <dgm:cxn modelId="{2004E956-ECFD-4272-AD69-A8308C4F75C3}" type="presParOf" srcId="{5FEFA313-81B6-47EE-A8B4-0D91D64CC130}" destId="{B1E4A033-9EE8-4CE0-845D-E374902822EE}" srcOrd="2" destOrd="0" presId="urn:microsoft.com/office/officeart/2005/8/layout/radial6"/>
    <dgm:cxn modelId="{28B27CA7-9B03-4FB3-8DF6-64BC166663FB}" type="presParOf" srcId="{5FEFA313-81B6-47EE-A8B4-0D91D64CC130}" destId="{3A876B04-173D-4C02-9F44-E2319609ED7A}" srcOrd="3" destOrd="0" presId="urn:microsoft.com/office/officeart/2005/8/layout/radial6"/>
    <dgm:cxn modelId="{EEDF46E3-F596-47FD-A957-4219395D39AE}" type="presParOf" srcId="{5FEFA313-81B6-47EE-A8B4-0D91D64CC130}" destId="{A3AEE498-A32B-428D-B8DE-6ED7A1E5BE2D}" srcOrd="4" destOrd="0" presId="urn:microsoft.com/office/officeart/2005/8/layout/radial6"/>
    <dgm:cxn modelId="{A393CC4A-2C09-4514-938A-F67D2F4D9C2C}" type="presParOf" srcId="{5FEFA313-81B6-47EE-A8B4-0D91D64CC130}" destId="{317109F4-0EF9-456F-8E11-FDC16E80D538}" srcOrd="5" destOrd="0" presId="urn:microsoft.com/office/officeart/2005/8/layout/radial6"/>
    <dgm:cxn modelId="{DDBC4FAA-38E8-45FB-9EAC-08EA8D07D80C}" type="presParOf" srcId="{5FEFA313-81B6-47EE-A8B4-0D91D64CC130}" destId="{1BE1B001-32BA-46FB-9888-4EE9734CAEFA}" srcOrd="6" destOrd="0" presId="urn:microsoft.com/office/officeart/2005/8/layout/radial6"/>
    <dgm:cxn modelId="{C65E9740-9498-4944-B52D-CABA734E58F4}" type="presParOf" srcId="{5FEFA313-81B6-47EE-A8B4-0D91D64CC130}" destId="{3949AD59-A5F2-4F8A-8365-A29624A5C793}" srcOrd="7" destOrd="0" presId="urn:microsoft.com/office/officeart/2005/8/layout/radial6"/>
    <dgm:cxn modelId="{ADF3229D-FF8C-4E9F-8478-9331B6489466}" type="presParOf" srcId="{5FEFA313-81B6-47EE-A8B4-0D91D64CC130}" destId="{6C10F719-065D-48E6-9B8F-D6C0F86ADCB2}" srcOrd="8" destOrd="0" presId="urn:microsoft.com/office/officeart/2005/8/layout/radial6"/>
    <dgm:cxn modelId="{E5A1A932-C2AA-4A17-BFDC-6F3132DBAB36}" type="presParOf" srcId="{5FEFA313-81B6-47EE-A8B4-0D91D64CC130}" destId="{739C1C4F-96B0-4FE7-A88A-E85642D3EE2F}" srcOrd="9" destOrd="0" presId="urn:microsoft.com/office/officeart/2005/8/layout/radial6"/>
    <dgm:cxn modelId="{24A33BE0-3E90-463C-9347-278B5954495B}" type="presParOf" srcId="{5FEFA313-81B6-47EE-A8B4-0D91D64CC130}" destId="{9D8ABAAA-9F67-4D0F-BCBB-357441BE3AE8}" srcOrd="10" destOrd="0" presId="urn:microsoft.com/office/officeart/2005/8/layout/radial6"/>
    <dgm:cxn modelId="{80B2C569-87BE-4024-9C0C-38AE10950871}" type="presParOf" srcId="{5FEFA313-81B6-47EE-A8B4-0D91D64CC130}" destId="{2F69AE5B-E1D5-4B07-8D9C-58419FF16104}" srcOrd="11" destOrd="0" presId="urn:microsoft.com/office/officeart/2005/8/layout/radial6"/>
    <dgm:cxn modelId="{7CB59CD1-383D-4E0E-8AA9-E6822BE6DBF7}" type="presParOf" srcId="{5FEFA313-81B6-47EE-A8B4-0D91D64CC130}" destId="{2EC18B1B-C28F-455F-B982-B15C4EA481BF}" srcOrd="12" destOrd="0" presId="urn:microsoft.com/office/officeart/2005/8/layout/radial6"/>
    <dgm:cxn modelId="{ABC38B04-E153-44E7-A9D2-4B33DC8ED9D3}" type="presParOf" srcId="{5FEFA313-81B6-47EE-A8B4-0D91D64CC130}" destId="{CEF7D8CD-8848-4677-AD89-7A218CCA34A5}" srcOrd="13" destOrd="0" presId="urn:microsoft.com/office/officeart/2005/8/layout/radial6"/>
    <dgm:cxn modelId="{EEF7F332-F823-42D4-B4A5-01C238E4B0B2}" type="presParOf" srcId="{5FEFA313-81B6-47EE-A8B4-0D91D64CC130}" destId="{FE9AB548-C75D-47B9-B1EB-61CA2436F4DC}" srcOrd="14" destOrd="0" presId="urn:microsoft.com/office/officeart/2005/8/layout/radial6"/>
    <dgm:cxn modelId="{C52D2BB5-1C7B-40C2-B858-0625C36B9451}" type="presParOf" srcId="{5FEFA313-81B6-47EE-A8B4-0D91D64CC130}" destId="{26222E42-44CB-49F8-BED1-512F25ECA3FB}" srcOrd="15" destOrd="0" presId="urn:microsoft.com/office/officeart/2005/8/layout/radial6"/>
    <dgm:cxn modelId="{E47CFA0F-5904-41F1-BD3C-98813C164A64}" type="presParOf" srcId="{5FEFA313-81B6-47EE-A8B4-0D91D64CC130}" destId="{99B1C926-F51C-41CF-AA65-A848B7BCBF94}" srcOrd="16" destOrd="0" presId="urn:microsoft.com/office/officeart/2005/8/layout/radial6"/>
    <dgm:cxn modelId="{D180EAE6-2308-4252-848F-4C232F57E846}" type="presParOf" srcId="{5FEFA313-81B6-47EE-A8B4-0D91D64CC130}" destId="{7BF86616-CAA0-49C3-A124-4ED711702249}" srcOrd="17" destOrd="0" presId="urn:microsoft.com/office/officeart/2005/8/layout/radial6"/>
    <dgm:cxn modelId="{B97F006B-7858-46F0-A57A-2EC0CC2F5644}" type="presParOf" srcId="{5FEFA313-81B6-47EE-A8B4-0D91D64CC130}" destId="{6910A16D-E443-40CF-BA1E-C187F55A4B6E}" srcOrd="18" destOrd="0" presId="urn:microsoft.com/office/officeart/2005/8/layout/radial6"/>
    <dgm:cxn modelId="{D5362E45-44F5-4FA0-85D4-BFC23E8E6AE6}" type="presParOf" srcId="{5FEFA313-81B6-47EE-A8B4-0D91D64CC130}" destId="{28995361-DBD2-4C0C-A30B-D0BF07896B33}" srcOrd="19" destOrd="0" presId="urn:microsoft.com/office/officeart/2005/8/layout/radial6"/>
    <dgm:cxn modelId="{5FB03FF3-3083-4250-BF4E-63E5D95D9B05}" type="presParOf" srcId="{5FEFA313-81B6-47EE-A8B4-0D91D64CC130}" destId="{A4885A1D-F46E-4BEB-BAA3-2B1D11C5E044}" srcOrd="20" destOrd="0" presId="urn:microsoft.com/office/officeart/2005/8/layout/radial6"/>
    <dgm:cxn modelId="{6F3A5672-391F-4DDD-998F-B963D8BAA40A}" type="presParOf" srcId="{5FEFA313-81B6-47EE-A8B4-0D91D64CC130}" destId="{EDA33BF2-F7DB-4C1E-A986-9EB4C31A36DB}"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87925-F02C-4737-B854-8984D3BC6B45}"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n-US"/>
        </a:p>
      </dgm:t>
    </dgm:pt>
    <dgm:pt modelId="{895ECBDC-EC41-4F60-80A1-D3BB1C1734A4}">
      <dgm:prSet phldrT="[Text]"/>
      <dgm:spPr/>
      <dgm:t>
        <a:bodyPr/>
        <a:lstStyle/>
        <a:p>
          <a:r>
            <a:rPr lang="en-US" b="1" smtClean="0"/>
            <a:t>Baseline data</a:t>
          </a:r>
          <a:endParaRPr lang="en-US"/>
        </a:p>
      </dgm:t>
    </dgm:pt>
    <dgm:pt modelId="{24D399B9-BFC5-4019-9D0C-22A6C26CB96F}" type="parTrans" cxnId="{E449118B-22B2-4B60-AD4D-708D9300D8C5}">
      <dgm:prSet/>
      <dgm:spPr/>
      <dgm:t>
        <a:bodyPr/>
        <a:lstStyle/>
        <a:p>
          <a:endParaRPr lang="en-US"/>
        </a:p>
      </dgm:t>
    </dgm:pt>
    <dgm:pt modelId="{8C62C0FB-BE6E-4B64-96BE-C7B9E4150A9A}" type="sibTrans" cxnId="{E449118B-22B2-4B60-AD4D-708D9300D8C5}">
      <dgm:prSet/>
      <dgm:spPr/>
      <dgm:t>
        <a:bodyPr/>
        <a:lstStyle/>
        <a:p>
          <a:endParaRPr lang="en-US"/>
        </a:p>
      </dgm:t>
    </dgm:pt>
    <dgm:pt modelId="{C0D33BA9-12F3-411B-BDA0-A1C6F905003B}">
      <dgm:prSet/>
      <dgm:spPr/>
      <dgm:t>
        <a:bodyPr/>
        <a:lstStyle/>
        <a:p>
          <a:r>
            <a:rPr lang="en-US" smtClean="0"/>
            <a:t>Lead organization, key personnel, and partners</a:t>
          </a:r>
          <a:endParaRPr lang="en-US" dirty="0" smtClean="0"/>
        </a:p>
      </dgm:t>
    </dgm:pt>
    <dgm:pt modelId="{166FBC82-F2D4-425D-9BA7-A739DBAA6972}" type="parTrans" cxnId="{49ECCF3C-A678-428F-B0AF-3EDD4E62F859}">
      <dgm:prSet/>
      <dgm:spPr/>
      <dgm:t>
        <a:bodyPr/>
        <a:lstStyle/>
        <a:p>
          <a:endParaRPr lang="en-US"/>
        </a:p>
      </dgm:t>
    </dgm:pt>
    <dgm:pt modelId="{6068AE0B-B3DD-484E-82C2-A2F790552027}" type="sibTrans" cxnId="{49ECCF3C-A678-428F-B0AF-3EDD4E62F859}">
      <dgm:prSet/>
      <dgm:spPr/>
      <dgm:t>
        <a:bodyPr/>
        <a:lstStyle/>
        <a:p>
          <a:endParaRPr lang="en-US"/>
        </a:p>
      </dgm:t>
    </dgm:pt>
    <dgm:pt modelId="{C467CA3A-ED06-4D97-8F32-23F00755D2BB}">
      <dgm:prSet/>
      <dgm:spPr/>
      <dgm:t>
        <a:bodyPr/>
        <a:lstStyle/>
        <a:p>
          <a:r>
            <a:rPr lang="en-US" dirty="0" smtClean="0"/>
            <a:t>Information about each project deliverable</a:t>
          </a:r>
        </a:p>
      </dgm:t>
    </dgm:pt>
    <dgm:pt modelId="{13F7A44C-E426-4DAA-8DF4-4C1AC4E15419}" type="parTrans" cxnId="{73A6D8B4-96AC-4113-8343-941A134B1227}">
      <dgm:prSet/>
      <dgm:spPr/>
      <dgm:t>
        <a:bodyPr/>
        <a:lstStyle/>
        <a:p>
          <a:endParaRPr lang="en-US"/>
        </a:p>
      </dgm:t>
    </dgm:pt>
    <dgm:pt modelId="{270189EC-05BC-4DD1-A10F-0B20F7538E98}" type="sibTrans" cxnId="{73A6D8B4-96AC-4113-8343-941A134B1227}">
      <dgm:prSet/>
      <dgm:spPr/>
      <dgm:t>
        <a:bodyPr/>
        <a:lstStyle/>
        <a:p>
          <a:endParaRPr lang="en-US"/>
        </a:p>
      </dgm:t>
    </dgm:pt>
    <dgm:pt modelId="{82138F46-9AF8-4AAD-980F-432695EEA49D}">
      <dgm:prSet/>
      <dgm:spPr/>
      <dgm:t>
        <a:bodyPr/>
        <a:lstStyle/>
        <a:p>
          <a:r>
            <a:rPr lang="en-US" dirty="0" smtClean="0"/>
            <a:t>Characteristics of anticipated audience</a:t>
          </a:r>
        </a:p>
      </dgm:t>
    </dgm:pt>
    <dgm:pt modelId="{16F8F09B-4D3B-4B63-A9CB-C31DBC301D60}" type="parTrans" cxnId="{52CDE978-B66E-4E0A-81B3-9128DA1C912E}">
      <dgm:prSet/>
      <dgm:spPr/>
      <dgm:t>
        <a:bodyPr/>
        <a:lstStyle/>
        <a:p>
          <a:endParaRPr lang="en-US"/>
        </a:p>
      </dgm:t>
    </dgm:pt>
    <dgm:pt modelId="{45C8446A-9EA3-4E03-B8D6-1F9790C126D9}" type="sibTrans" cxnId="{52CDE978-B66E-4E0A-81B3-9128DA1C912E}">
      <dgm:prSet/>
      <dgm:spPr/>
      <dgm:t>
        <a:bodyPr/>
        <a:lstStyle/>
        <a:p>
          <a:endParaRPr lang="en-US"/>
        </a:p>
      </dgm:t>
    </dgm:pt>
    <dgm:pt modelId="{CB1B7665-B7CA-4CDE-B557-A4C110D6DEDA}">
      <dgm:prSet/>
      <dgm:spPr/>
      <dgm:t>
        <a:bodyPr/>
        <a:lstStyle/>
        <a:p>
          <a:r>
            <a:rPr lang="en-US" smtClean="0"/>
            <a:t>Anticipated reach and impact</a:t>
          </a:r>
          <a:endParaRPr lang="en-US" dirty="0" smtClean="0"/>
        </a:p>
      </dgm:t>
    </dgm:pt>
    <dgm:pt modelId="{D8346753-6B2A-4D96-A7C7-A51F24C5A46D}" type="parTrans" cxnId="{4A98E096-E80B-4BD0-B598-8AE0E2A32CF0}">
      <dgm:prSet/>
      <dgm:spPr/>
      <dgm:t>
        <a:bodyPr/>
        <a:lstStyle/>
        <a:p>
          <a:endParaRPr lang="en-US"/>
        </a:p>
      </dgm:t>
    </dgm:pt>
    <dgm:pt modelId="{78CDFA7C-6D20-46FF-B32F-2D5C2787E3F0}" type="sibTrans" cxnId="{4A98E096-E80B-4BD0-B598-8AE0E2A32CF0}">
      <dgm:prSet/>
      <dgm:spPr/>
      <dgm:t>
        <a:bodyPr/>
        <a:lstStyle/>
        <a:p>
          <a:endParaRPr lang="en-US"/>
        </a:p>
      </dgm:t>
    </dgm:pt>
    <dgm:pt modelId="{58E3DFBB-7536-47BE-8FA2-7058FA966007}">
      <dgm:prSet/>
      <dgm:spPr/>
      <dgm:t>
        <a:bodyPr/>
        <a:lstStyle/>
        <a:p>
          <a:r>
            <a:rPr lang="en-US" dirty="0" smtClean="0"/>
            <a:t>Study designs and data collection methods</a:t>
          </a:r>
        </a:p>
      </dgm:t>
    </dgm:pt>
    <dgm:pt modelId="{15671820-40BF-43CB-A99A-78DD2526A3FA}" type="parTrans" cxnId="{B039EBE0-F49A-42EE-9388-4C03B1D4908A}">
      <dgm:prSet/>
      <dgm:spPr/>
      <dgm:t>
        <a:bodyPr/>
        <a:lstStyle/>
        <a:p>
          <a:endParaRPr lang="en-US"/>
        </a:p>
      </dgm:t>
    </dgm:pt>
    <dgm:pt modelId="{03412D37-00F2-4255-8E57-3C1ADDD83348}" type="sibTrans" cxnId="{B039EBE0-F49A-42EE-9388-4C03B1D4908A}">
      <dgm:prSet/>
      <dgm:spPr/>
      <dgm:t>
        <a:bodyPr/>
        <a:lstStyle/>
        <a:p>
          <a:endParaRPr lang="en-US"/>
        </a:p>
      </dgm:t>
    </dgm:pt>
    <dgm:pt modelId="{E81E4215-C303-493E-8556-D149FBEBEF8B}">
      <dgm:prSet/>
      <dgm:spPr/>
      <dgm:t>
        <a:bodyPr/>
        <a:lstStyle/>
        <a:p>
          <a:r>
            <a:rPr lang="en-US" b="1" dirty="0" smtClean="0"/>
            <a:t>Annual/closeout data</a:t>
          </a:r>
        </a:p>
      </dgm:t>
    </dgm:pt>
    <dgm:pt modelId="{854E5688-FCE7-4A02-A2CF-F41071D93AB2}" type="parTrans" cxnId="{2EC936A9-F19F-4258-8DED-5694611A493B}">
      <dgm:prSet/>
      <dgm:spPr/>
      <dgm:t>
        <a:bodyPr/>
        <a:lstStyle/>
        <a:p>
          <a:endParaRPr lang="en-US"/>
        </a:p>
      </dgm:t>
    </dgm:pt>
    <dgm:pt modelId="{7E8002CF-250B-44F3-A9AB-F912450911EF}" type="sibTrans" cxnId="{2EC936A9-F19F-4258-8DED-5694611A493B}">
      <dgm:prSet/>
      <dgm:spPr/>
      <dgm:t>
        <a:bodyPr/>
        <a:lstStyle/>
        <a:p>
          <a:endParaRPr lang="en-US"/>
        </a:p>
      </dgm:t>
    </dgm:pt>
    <dgm:pt modelId="{1FDF2DB0-462E-4A1D-8D45-CB990AC91235}">
      <dgm:prSet/>
      <dgm:spPr/>
      <dgm:t>
        <a:bodyPr/>
        <a:lstStyle/>
        <a:p>
          <a:r>
            <a:rPr lang="en-US" dirty="0" smtClean="0"/>
            <a:t>Update baseline data (e.g., add new key personnel)</a:t>
          </a:r>
        </a:p>
      </dgm:t>
    </dgm:pt>
    <dgm:pt modelId="{B0CAC116-55C6-4392-AA6C-7F2E3B335069}" type="parTrans" cxnId="{AD7BE7B6-12BC-4146-AA00-7D88999DFB9C}">
      <dgm:prSet/>
      <dgm:spPr/>
      <dgm:t>
        <a:bodyPr/>
        <a:lstStyle/>
        <a:p>
          <a:endParaRPr lang="en-US"/>
        </a:p>
      </dgm:t>
    </dgm:pt>
    <dgm:pt modelId="{B36AEE3A-5258-44D8-BEEA-6581D2118C6D}" type="sibTrans" cxnId="{AD7BE7B6-12BC-4146-AA00-7D88999DFB9C}">
      <dgm:prSet/>
      <dgm:spPr/>
      <dgm:t>
        <a:bodyPr/>
        <a:lstStyle/>
        <a:p>
          <a:endParaRPr lang="en-US"/>
        </a:p>
      </dgm:t>
    </dgm:pt>
    <dgm:pt modelId="{E99A56B2-3A28-49BA-B38F-B123422FB9F2}">
      <dgm:prSet/>
      <dgm:spPr/>
      <dgm:t>
        <a:bodyPr/>
        <a:lstStyle/>
        <a:p>
          <a:r>
            <a:rPr lang="en-US" dirty="0" smtClean="0"/>
            <a:t>Actual number reached</a:t>
          </a:r>
        </a:p>
      </dgm:t>
    </dgm:pt>
    <dgm:pt modelId="{0E1A82D5-3966-41A9-A2EA-9DFF862254BC}" type="parTrans" cxnId="{525F8626-BA71-4C88-A575-FDE04A151B43}">
      <dgm:prSet/>
      <dgm:spPr/>
      <dgm:t>
        <a:bodyPr/>
        <a:lstStyle/>
        <a:p>
          <a:endParaRPr lang="en-US"/>
        </a:p>
      </dgm:t>
    </dgm:pt>
    <dgm:pt modelId="{B35C46F9-D247-4847-8927-886F54338911}" type="sibTrans" cxnId="{525F8626-BA71-4C88-A575-FDE04A151B43}">
      <dgm:prSet/>
      <dgm:spPr/>
      <dgm:t>
        <a:bodyPr/>
        <a:lstStyle/>
        <a:p>
          <a:endParaRPr lang="en-US"/>
        </a:p>
      </dgm:t>
    </dgm:pt>
    <dgm:pt modelId="{87810281-1BC5-40C3-810D-CCB40AB6D859}">
      <dgm:prSet/>
      <dgm:spPr/>
      <dgm:t>
        <a:bodyPr/>
        <a:lstStyle/>
        <a:p>
          <a:r>
            <a:rPr lang="en-US" dirty="0" smtClean="0"/>
            <a:t>Extent to which anticipated impacts were attained</a:t>
          </a:r>
        </a:p>
      </dgm:t>
    </dgm:pt>
    <dgm:pt modelId="{06A115DD-7B96-45DE-B70B-AEBA5DA3C878}" type="parTrans" cxnId="{D1DD4D77-FE16-4064-9DC0-2CA6A1EB787F}">
      <dgm:prSet/>
      <dgm:spPr/>
      <dgm:t>
        <a:bodyPr/>
        <a:lstStyle/>
        <a:p>
          <a:endParaRPr lang="en-US"/>
        </a:p>
      </dgm:t>
    </dgm:pt>
    <dgm:pt modelId="{EECE81CA-3731-4AF7-B3B6-9E31CDB23CB9}" type="sibTrans" cxnId="{D1DD4D77-FE16-4064-9DC0-2CA6A1EB787F}">
      <dgm:prSet/>
      <dgm:spPr/>
      <dgm:t>
        <a:bodyPr/>
        <a:lstStyle/>
        <a:p>
          <a:endParaRPr lang="en-US"/>
        </a:p>
      </dgm:t>
    </dgm:pt>
    <dgm:pt modelId="{4ED4968B-F354-42CA-9B1F-E00C71FAF0B5}">
      <dgm:prSet/>
      <dgm:spPr/>
      <dgm:t>
        <a:bodyPr/>
        <a:lstStyle/>
        <a:p>
          <a:r>
            <a:rPr lang="en-US" dirty="0" smtClean="0"/>
            <a:t>Challenges encountered and lessons learned</a:t>
          </a:r>
        </a:p>
      </dgm:t>
    </dgm:pt>
    <dgm:pt modelId="{29287C97-621E-4DD4-808F-75EA1AE17465}" type="parTrans" cxnId="{DB6A2EE2-E110-4D15-9765-DB61CDAA69BE}">
      <dgm:prSet/>
      <dgm:spPr/>
      <dgm:t>
        <a:bodyPr/>
        <a:lstStyle/>
        <a:p>
          <a:endParaRPr lang="en-US"/>
        </a:p>
      </dgm:t>
    </dgm:pt>
    <dgm:pt modelId="{E4FE189A-A364-4C7B-943B-BAC05C2DDA49}" type="sibTrans" cxnId="{DB6A2EE2-E110-4D15-9765-DB61CDAA69BE}">
      <dgm:prSet/>
      <dgm:spPr/>
      <dgm:t>
        <a:bodyPr/>
        <a:lstStyle/>
        <a:p>
          <a:endParaRPr lang="en-US"/>
        </a:p>
      </dgm:t>
    </dgm:pt>
    <dgm:pt modelId="{A706A8A1-77D9-4346-9358-ADAE1DF42F1E}">
      <dgm:prSet/>
      <dgm:spPr/>
      <dgm:t>
        <a:bodyPr/>
        <a:lstStyle/>
        <a:p>
          <a:r>
            <a:rPr lang="en-US" dirty="0" smtClean="0"/>
            <a:t>Upload products (e.g., surveys, logic models)</a:t>
          </a:r>
        </a:p>
      </dgm:t>
    </dgm:pt>
    <dgm:pt modelId="{18C07DA1-381B-4BDA-8FF5-93DD6C307AB3}" type="parTrans" cxnId="{B51425E7-A4F2-4A03-9344-F0347220D9AB}">
      <dgm:prSet/>
      <dgm:spPr/>
      <dgm:t>
        <a:bodyPr/>
        <a:lstStyle/>
        <a:p>
          <a:endParaRPr lang="en-US"/>
        </a:p>
      </dgm:t>
    </dgm:pt>
    <dgm:pt modelId="{C21BA483-7B94-4208-86B0-9B15D984D3E7}" type="sibTrans" cxnId="{B51425E7-A4F2-4A03-9344-F0347220D9AB}">
      <dgm:prSet/>
      <dgm:spPr/>
      <dgm:t>
        <a:bodyPr/>
        <a:lstStyle/>
        <a:p>
          <a:endParaRPr lang="en-US"/>
        </a:p>
      </dgm:t>
    </dgm:pt>
    <dgm:pt modelId="{D5322224-AC41-4D87-8295-FB0744FA38F9}" type="pres">
      <dgm:prSet presAssocID="{31D87925-F02C-4737-B854-8984D3BC6B45}" presName="linear" presStyleCnt="0">
        <dgm:presLayoutVars>
          <dgm:dir/>
          <dgm:animLvl val="lvl"/>
          <dgm:resizeHandles val="exact"/>
        </dgm:presLayoutVars>
      </dgm:prSet>
      <dgm:spPr/>
      <dgm:t>
        <a:bodyPr/>
        <a:lstStyle/>
        <a:p>
          <a:endParaRPr lang="en-US"/>
        </a:p>
      </dgm:t>
    </dgm:pt>
    <dgm:pt modelId="{03E71C4B-D45C-41FD-8521-2C65214632B2}" type="pres">
      <dgm:prSet presAssocID="{895ECBDC-EC41-4F60-80A1-D3BB1C1734A4}" presName="parentLin" presStyleCnt="0"/>
      <dgm:spPr/>
    </dgm:pt>
    <dgm:pt modelId="{AF0619B8-3717-4C2E-8643-A00AA8A58713}" type="pres">
      <dgm:prSet presAssocID="{895ECBDC-EC41-4F60-80A1-D3BB1C1734A4}" presName="parentLeftMargin" presStyleLbl="node1" presStyleIdx="0" presStyleCnt="2"/>
      <dgm:spPr/>
      <dgm:t>
        <a:bodyPr/>
        <a:lstStyle/>
        <a:p>
          <a:endParaRPr lang="en-US"/>
        </a:p>
      </dgm:t>
    </dgm:pt>
    <dgm:pt modelId="{7FDEC002-D5BF-424C-A8DF-C5DAD3B9FC93}" type="pres">
      <dgm:prSet presAssocID="{895ECBDC-EC41-4F60-80A1-D3BB1C1734A4}" presName="parentText" presStyleLbl="node1" presStyleIdx="0" presStyleCnt="2">
        <dgm:presLayoutVars>
          <dgm:chMax val="0"/>
          <dgm:bulletEnabled val="1"/>
        </dgm:presLayoutVars>
      </dgm:prSet>
      <dgm:spPr/>
      <dgm:t>
        <a:bodyPr/>
        <a:lstStyle/>
        <a:p>
          <a:endParaRPr lang="en-US"/>
        </a:p>
      </dgm:t>
    </dgm:pt>
    <dgm:pt modelId="{91035677-79BD-4D37-B038-D9A4FB448D3E}" type="pres">
      <dgm:prSet presAssocID="{895ECBDC-EC41-4F60-80A1-D3BB1C1734A4}" presName="negativeSpace" presStyleCnt="0"/>
      <dgm:spPr/>
    </dgm:pt>
    <dgm:pt modelId="{D75C84F2-26A0-42A3-9A28-CA2A8BEC818B}" type="pres">
      <dgm:prSet presAssocID="{895ECBDC-EC41-4F60-80A1-D3BB1C1734A4}" presName="childText" presStyleLbl="conFgAcc1" presStyleIdx="0" presStyleCnt="2">
        <dgm:presLayoutVars>
          <dgm:bulletEnabled val="1"/>
        </dgm:presLayoutVars>
      </dgm:prSet>
      <dgm:spPr/>
      <dgm:t>
        <a:bodyPr/>
        <a:lstStyle/>
        <a:p>
          <a:endParaRPr lang="en-US"/>
        </a:p>
      </dgm:t>
    </dgm:pt>
    <dgm:pt modelId="{F8E0AC1C-ACC1-40CD-B30E-ADE093334BEE}" type="pres">
      <dgm:prSet presAssocID="{8C62C0FB-BE6E-4B64-96BE-C7B9E4150A9A}" presName="spaceBetweenRectangles" presStyleCnt="0"/>
      <dgm:spPr/>
    </dgm:pt>
    <dgm:pt modelId="{3608F50B-7E1A-462E-9E0F-9E115D02E6DB}" type="pres">
      <dgm:prSet presAssocID="{E81E4215-C303-493E-8556-D149FBEBEF8B}" presName="parentLin" presStyleCnt="0"/>
      <dgm:spPr/>
    </dgm:pt>
    <dgm:pt modelId="{7EBA9C3B-512B-4D50-ACCF-6BCA2A20B077}" type="pres">
      <dgm:prSet presAssocID="{E81E4215-C303-493E-8556-D149FBEBEF8B}" presName="parentLeftMargin" presStyleLbl="node1" presStyleIdx="0" presStyleCnt="2"/>
      <dgm:spPr/>
      <dgm:t>
        <a:bodyPr/>
        <a:lstStyle/>
        <a:p>
          <a:endParaRPr lang="en-US"/>
        </a:p>
      </dgm:t>
    </dgm:pt>
    <dgm:pt modelId="{7F866C9B-27B1-4DA7-BE56-0821701005DA}" type="pres">
      <dgm:prSet presAssocID="{E81E4215-C303-493E-8556-D149FBEBEF8B}" presName="parentText" presStyleLbl="node1" presStyleIdx="1" presStyleCnt="2">
        <dgm:presLayoutVars>
          <dgm:chMax val="0"/>
          <dgm:bulletEnabled val="1"/>
        </dgm:presLayoutVars>
      </dgm:prSet>
      <dgm:spPr/>
      <dgm:t>
        <a:bodyPr/>
        <a:lstStyle/>
        <a:p>
          <a:endParaRPr lang="en-US"/>
        </a:p>
      </dgm:t>
    </dgm:pt>
    <dgm:pt modelId="{5CB72FE8-C8B0-4DC8-9381-8213C8A040DF}" type="pres">
      <dgm:prSet presAssocID="{E81E4215-C303-493E-8556-D149FBEBEF8B}" presName="negativeSpace" presStyleCnt="0"/>
      <dgm:spPr/>
    </dgm:pt>
    <dgm:pt modelId="{48C681C5-345A-4BF5-8E4D-09014672338C}" type="pres">
      <dgm:prSet presAssocID="{E81E4215-C303-493E-8556-D149FBEBEF8B}" presName="childText" presStyleLbl="conFgAcc1" presStyleIdx="1" presStyleCnt="2">
        <dgm:presLayoutVars>
          <dgm:bulletEnabled val="1"/>
        </dgm:presLayoutVars>
      </dgm:prSet>
      <dgm:spPr/>
      <dgm:t>
        <a:bodyPr/>
        <a:lstStyle/>
        <a:p>
          <a:endParaRPr lang="en-US"/>
        </a:p>
      </dgm:t>
    </dgm:pt>
  </dgm:ptLst>
  <dgm:cxnLst>
    <dgm:cxn modelId="{2BDEC0E6-7545-4522-87B3-989DA7C8AC13}" type="presOf" srcId="{E81E4215-C303-493E-8556-D149FBEBEF8B}" destId="{7EBA9C3B-512B-4D50-ACCF-6BCA2A20B077}" srcOrd="0" destOrd="0" presId="urn:microsoft.com/office/officeart/2005/8/layout/list1"/>
    <dgm:cxn modelId="{49ECCF3C-A678-428F-B0AF-3EDD4E62F859}" srcId="{895ECBDC-EC41-4F60-80A1-D3BB1C1734A4}" destId="{C0D33BA9-12F3-411B-BDA0-A1C6F905003B}" srcOrd="0" destOrd="0" parTransId="{166FBC82-F2D4-425D-9BA7-A739DBAA6972}" sibTransId="{6068AE0B-B3DD-484E-82C2-A2F790552027}"/>
    <dgm:cxn modelId="{73A6D8B4-96AC-4113-8343-941A134B1227}" srcId="{895ECBDC-EC41-4F60-80A1-D3BB1C1734A4}" destId="{C467CA3A-ED06-4D97-8F32-23F00755D2BB}" srcOrd="1" destOrd="0" parTransId="{13F7A44C-E426-4DAA-8DF4-4C1AC4E15419}" sibTransId="{270189EC-05BC-4DD1-A10F-0B20F7538E98}"/>
    <dgm:cxn modelId="{DB6A2EE2-E110-4D15-9765-DB61CDAA69BE}" srcId="{E81E4215-C303-493E-8556-D149FBEBEF8B}" destId="{4ED4968B-F354-42CA-9B1F-E00C71FAF0B5}" srcOrd="3" destOrd="0" parTransId="{29287C97-621E-4DD4-808F-75EA1AE17465}" sibTransId="{E4FE189A-A364-4C7B-943B-BAC05C2DDA49}"/>
    <dgm:cxn modelId="{525F8626-BA71-4C88-A575-FDE04A151B43}" srcId="{E81E4215-C303-493E-8556-D149FBEBEF8B}" destId="{E99A56B2-3A28-49BA-B38F-B123422FB9F2}" srcOrd="1" destOrd="0" parTransId="{0E1A82D5-3966-41A9-A2EA-9DFF862254BC}" sibTransId="{B35C46F9-D247-4847-8927-886F54338911}"/>
    <dgm:cxn modelId="{F9C18E34-CFF6-4E6C-8CCF-A3B4DAC28D68}" type="presOf" srcId="{A706A8A1-77D9-4346-9358-ADAE1DF42F1E}" destId="{48C681C5-345A-4BF5-8E4D-09014672338C}" srcOrd="0" destOrd="4" presId="urn:microsoft.com/office/officeart/2005/8/layout/list1"/>
    <dgm:cxn modelId="{BFEAA5CE-79E3-4EB9-8B06-013A255E7A26}" type="presOf" srcId="{C0D33BA9-12F3-411B-BDA0-A1C6F905003B}" destId="{D75C84F2-26A0-42A3-9A28-CA2A8BEC818B}" srcOrd="0" destOrd="0" presId="urn:microsoft.com/office/officeart/2005/8/layout/list1"/>
    <dgm:cxn modelId="{BD3CC403-251E-40ED-BC68-535CC8120476}" type="presOf" srcId="{C467CA3A-ED06-4D97-8F32-23F00755D2BB}" destId="{D75C84F2-26A0-42A3-9A28-CA2A8BEC818B}" srcOrd="0" destOrd="1" presId="urn:microsoft.com/office/officeart/2005/8/layout/list1"/>
    <dgm:cxn modelId="{59EFAF7B-EA0B-438E-BAFE-46D49701229F}" type="presOf" srcId="{895ECBDC-EC41-4F60-80A1-D3BB1C1734A4}" destId="{AF0619B8-3717-4C2E-8643-A00AA8A58713}" srcOrd="0" destOrd="0" presId="urn:microsoft.com/office/officeart/2005/8/layout/list1"/>
    <dgm:cxn modelId="{4A98E096-E80B-4BD0-B598-8AE0E2A32CF0}" srcId="{895ECBDC-EC41-4F60-80A1-D3BB1C1734A4}" destId="{CB1B7665-B7CA-4CDE-B557-A4C110D6DEDA}" srcOrd="3" destOrd="0" parTransId="{D8346753-6B2A-4D96-A7C7-A51F24C5A46D}" sibTransId="{78CDFA7C-6D20-46FF-B32F-2D5C2787E3F0}"/>
    <dgm:cxn modelId="{3C7740F0-CCFD-4AA3-A877-B6824C1F611D}" type="presOf" srcId="{82138F46-9AF8-4AAD-980F-432695EEA49D}" destId="{D75C84F2-26A0-42A3-9A28-CA2A8BEC818B}" srcOrd="0" destOrd="2" presId="urn:microsoft.com/office/officeart/2005/8/layout/list1"/>
    <dgm:cxn modelId="{2EC936A9-F19F-4258-8DED-5694611A493B}" srcId="{31D87925-F02C-4737-B854-8984D3BC6B45}" destId="{E81E4215-C303-493E-8556-D149FBEBEF8B}" srcOrd="1" destOrd="0" parTransId="{854E5688-FCE7-4A02-A2CF-F41071D93AB2}" sibTransId="{7E8002CF-250B-44F3-A9AB-F912450911EF}"/>
    <dgm:cxn modelId="{CDC5DCCA-0DC8-4819-A980-0568F642C2AB}" type="presOf" srcId="{58E3DFBB-7536-47BE-8FA2-7058FA966007}" destId="{D75C84F2-26A0-42A3-9A28-CA2A8BEC818B}" srcOrd="0" destOrd="4" presId="urn:microsoft.com/office/officeart/2005/8/layout/list1"/>
    <dgm:cxn modelId="{27FABF98-4FD4-4766-B682-FE442E985018}" type="presOf" srcId="{31D87925-F02C-4737-B854-8984D3BC6B45}" destId="{D5322224-AC41-4D87-8295-FB0744FA38F9}" srcOrd="0" destOrd="0" presId="urn:microsoft.com/office/officeart/2005/8/layout/list1"/>
    <dgm:cxn modelId="{8B2C65B2-8F5B-447E-B14F-299EEA0347C9}" type="presOf" srcId="{4ED4968B-F354-42CA-9B1F-E00C71FAF0B5}" destId="{48C681C5-345A-4BF5-8E4D-09014672338C}" srcOrd="0" destOrd="3" presId="urn:microsoft.com/office/officeart/2005/8/layout/list1"/>
    <dgm:cxn modelId="{99699FCE-9B4F-458F-9F83-7674B353F767}" type="presOf" srcId="{E81E4215-C303-493E-8556-D149FBEBEF8B}" destId="{7F866C9B-27B1-4DA7-BE56-0821701005DA}" srcOrd="1" destOrd="0" presId="urn:microsoft.com/office/officeart/2005/8/layout/list1"/>
    <dgm:cxn modelId="{AD7BE7B6-12BC-4146-AA00-7D88999DFB9C}" srcId="{E81E4215-C303-493E-8556-D149FBEBEF8B}" destId="{1FDF2DB0-462E-4A1D-8D45-CB990AC91235}" srcOrd="0" destOrd="0" parTransId="{B0CAC116-55C6-4392-AA6C-7F2E3B335069}" sibTransId="{B36AEE3A-5258-44D8-BEEA-6581D2118C6D}"/>
    <dgm:cxn modelId="{52CDE978-B66E-4E0A-81B3-9128DA1C912E}" srcId="{895ECBDC-EC41-4F60-80A1-D3BB1C1734A4}" destId="{82138F46-9AF8-4AAD-980F-432695EEA49D}" srcOrd="2" destOrd="0" parTransId="{16F8F09B-4D3B-4B63-A9CB-C31DBC301D60}" sibTransId="{45C8446A-9EA3-4E03-B8D6-1F9790C126D9}"/>
    <dgm:cxn modelId="{E449118B-22B2-4B60-AD4D-708D9300D8C5}" srcId="{31D87925-F02C-4737-B854-8984D3BC6B45}" destId="{895ECBDC-EC41-4F60-80A1-D3BB1C1734A4}" srcOrd="0" destOrd="0" parTransId="{24D399B9-BFC5-4019-9D0C-22A6C26CB96F}" sibTransId="{8C62C0FB-BE6E-4B64-96BE-C7B9E4150A9A}"/>
    <dgm:cxn modelId="{B51425E7-A4F2-4A03-9344-F0347220D9AB}" srcId="{E81E4215-C303-493E-8556-D149FBEBEF8B}" destId="{A706A8A1-77D9-4346-9358-ADAE1DF42F1E}" srcOrd="4" destOrd="0" parTransId="{18C07DA1-381B-4BDA-8FF5-93DD6C307AB3}" sibTransId="{C21BA483-7B94-4208-86B0-9B15D984D3E7}"/>
    <dgm:cxn modelId="{8FD821FD-D381-4D66-B914-D132AB5F6AD8}" type="presOf" srcId="{895ECBDC-EC41-4F60-80A1-D3BB1C1734A4}" destId="{7FDEC002-D5BF-424C-A8DF-C5DAD3B9FC93}" srcOrd="1" destOrd="0" presId="urn:microsoft.com/office/officeart/2005/8/layout/list1"/>
    <dgm:cxn modelId="{B039EBE0-F49A-42EE-9388-4C03B1D4908A}" srcId="{895ECBDC-EC41-4F60-80A1-D3BB1C1734A4}" destId="{58E3DFBB-7536-47BE-8FA2-7058FA966007}" srcOrd="4" destOrd="0" parTransId="{15671820-40BF-43CB-A99A-78DD2526A3FA}" sibTransId="{03412D37-00F2-4255-8E57-3C1ADDD83348}"/>
    <dgm:cxn modelId="{D1DD4D77-FE16-4064-9DC0-2CA6A1EB787F}" srcId="{E81E4215-C303-493E-8556-D149FBEBEF8B}" destId="{87810281-1BC5-40C3-810D-CCB40AB6D859}" srcOrd="2" destOrd="0" parTransId="{06A115DD-7B96-45DE-B70B-AEBA5DA3C878}" sibTransId="{EECE81CA-3731-4AF7-B3B6-9E31CDB23CB9}"/>
    <dgm:cxn modelId="{480641CD-F2E6-41DE-BB8F-599425133E47}" type="presOf" srcId="{CB1B7665-B7CA-4CDE-B557-A4C110D6DEDA}" destId="{D75C84F2-26A0-42A3-9A28-CA2A8BEC818B}" srcOrd="0" destOrd="3" presId="urn:microsoft.com/office/officeart/2005/8/layout/list1"/>
    <dgm:cxn modelId="{1021C2D1-5D57-4272-B876-1DC196808BFB}" type="presOf" srcId="{87810281-1BC5-40C3-810D-CCB40AB6D859}" destId="{48C681C5-345A-4BF5-8E4D-09014672338C}" srcOrd="0" destOrd="2" presId="urn:microsoft.com/office/officeart/2005/8/layout/list1"/>
    <dgm:cxn modelId="{8DB95E64-D982-41E2-83F4-7FE79A146A99}" type="presOf" srcId="{1FDF2DB0-462E-4A1D-8D45-CB990AC91235}" destId="{48C681C5-345A-4BF5-8E4D-09014672338C}" srcOrd="0" destOrd="0" presId="urn:microsoft.com/office/officeart/2005/8/layout/list1"/>
    <dgm:cxn modelId="{24E15950-343C-4CAE-9280-0A0E818A12CD}" type="presOf" srcId="{E99A56B2-3A28-49BA-B38F-B123422FB9F2}" destId="{48C681C5-345A-4BF5-8E4D-09014672338C}" srcOrd="0" destOrd="1" presId="urn:microsoft.com/office/officeart/2005/8/layout/list1"/>
    <dgm:cxn modelId="{C240B7C9-D7A1-441E-B566-89AE8AAE2B0B}" type="presParOf" srcId="{D5322224-AC41-4D87-8295-FB0744FA38F9}" destId="{03E71C4B-D45C-41FD-8521-2C65214632B2}" srcOrd="0" destOrd="0" presId="urn:microsoft.com/office/officeart/2005/8/layout/list1"/>
    <dgm:cxn modelId="{FE13F8C3-0F6D-4975-84EC-0D11EECAB118}" type="presParOf" srcId="{03E71C4B-D45C-41FD-8521-2C65214632B2}" destId="{AF0619B8-3717-4C2E-8643-A00AA8A58713}" srcOrd="0" destOrd="0" presId="urn:microsoft.com/office/officeart/2005/8/layout/list1"/>
    <dgm:cxn modelId="{F7E6F1AF-5785-463D-AF53-3768A307545C}" type="presParOf" srcId="{03E71C4B-D45C-41FD-8521-2C65214632B2}" destId="{7FDEC002-D5BF-424C-A8DF-C5DAD3B9FC93}" srcOrd="1" destOrd="0" presId="urn:microsoft.com/office/officeart/2005/8/layout/list1"/>
    <dgm:cxn modelId="{A60CD624-185F-4553-863F-29B290DC9738}" type="presParOf" srcId="{D5322224-AC41-4D87-8295-FB0744FA38F9}" destId="{91035677-79BD-4D37-B038-D9A4FB448D3E}" srcOrd="1" destOrd="0" presId="urn:microsoft.com/office/officeart/2005/8/layout/list1"/>
    <dgm:cxn modelId="{511DA16F-78DD-4BC2-8ECE-7534C2B96643}" type="presParOf" srcId="{D5322224-AC41-4D87-8295-FB0744FA38F9}" destId="{D75C84F2-26A0-42A3-9A28-CA2A8BEC818B}" srcOrd="2" destOrd="0" presId="urn:microsoft.com/office/officeart/2005/8/layout/list1"/>
    <dgm:cxn modelId="{9DDCCBA2-1A18-4C1D-8623-61F217910EF5}" type="presParOf" srcId="{D5322224-AC41-4D87-8295-FB0744FA38F9}" destId="{F8E0AC1C-ACC1-40CD-B30E-ADE093334BEE}" srcOrd="3" destOrd="0" presId="urn:microsoft.com/office/officeart/2005/8/layout/list1"/>
    <dgm:cxn modelId="{D9951D95-86E4-45D9-8122-60AAF200835E}" type="presParOf" srcId="{D5322224-AC41-4D87-8295-FB0744FA38F9}" destId="{3608F50B-7E1A-462E-9E0F-9E115D02E6DB}" srcOrd="4" destOrd="0" presId="urn:microsoft.com/office/officeart/2005/8/layout/list1"/>
    <dgm:cxn modelId="{D0EED8EE-DE48-4269-AC21-1D23BE8CD469}" type="presParOf" srcId="{3608F50B-7E1A-462E-9E0F-9E115D02E6DB}" destId="{7EBA9C3B-512B-4D50-ACCF-6BCA2A20B077}" srcOrd="0" destOrd="0" presId="urn:microsoft.com/office/officeart/2005/8/layout/list1"/>
    <dgm:cxn modelId="{0E07B679-A491-42AF-B560-760EF4F9DA14}" type="presParOf" srcId="{3608F50B-7E1A-462E-9E0F-9E115D02E6DB}" destId="{7F866C9B-27B1-4DA7-BE56-0821701005DA}" srcOrd="1" destOrd="0" presId="urn:microsoft.com/office/officeart/2005/8/layout/list1"/>
    <dgm:cxn modelId="{7A30F564-A857-48B7-8B0D-7AE931DB5B13}" type="presParOf" srcId="{D5322224-AC41-4D87-8295-FB0744FA38F9}" destId="{5CB72FE8-C8B0-4DC8-9381-8213C8A040DF}" srcOrd="5" destOrd="0" presId="urn:microsoft.com/office/officeart/2005/8/layout/list1"/>
    <dgm:cxn modelId="{D3F34099-97B0-4EA0-BEDE-9BEFA594B755}" type="presParOf" srcId="{D5322224-AC41-4D87-8295-FB0744FA38F9}" destId="{48C681C5-345A-4BF5-8E4D-0901467233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7CA71-D06E-4B39-A1EF-386E59DE83E5}" type="doc">
      <dgm:prSet loTypeId="urn:microsoft.com/office/officeart/2008/layout/HorizontalMultiLevelHierarchy" loCatId="hierarchy" qsTypeId="urn:microsoft.com/office/officeart/2005/8/quickstyle/3d1" qsCatId="3D" csTypeId="urn:microsoft.com/office/officeart/2005/8/colors/accent2_3" csCatId="accent2" phldr="1"/>
      <dgm:spPr/>
      <dgm:t>
        <a:bodyPr/>
        <a:lstStyle/>
        <a:p>
          <a:endParaRPr lang="en-US"/>
        </a:p>
      </dgm:t>
    </dgm:pt>
    <dgm:pt modelId="{3E9DCB1D-ECB4-4BDA-BEAF-B68FF1E6621B}">
      <dgm:prSet phldrT="[Text]"/>
      <dgm:spPr/>
      <dgm:t>
        <a:bodyPr/>
        <a:lstStyle/>
        <a:p>
          <a:r>
            <a:rPr lang="en-US" dirty="0" smtClean="0"/>
            <a:t>Baseline Sections</a:t>
          </a:r>
          <a:endParaRPr lang="en-US" dirty="0"/>
        </a:p>
      </dgm:t>
    </dgm:pt>
    <dgm:pt modelId="{49B2AAA2-C300-4883-A4A2-FBDD0B7D63DE}" type="parTrans" cxnId="{D0A014EE-162C-4747-8BF6-D5AF11173630}">
      <dgm:prSet/>
      <dgm:spPr/>
      <dgm:t>
        <a:bodyPr/>
        <a:lstStyle/>
        <a:p>
          <a:endParaRPr lang="en-US"/>
        </a:p>
      </dgm:t>
    </dgm:pt>
    <dgm:pt modelId="{FC0E1364-2932-4375-AE0D-4D524B955369}" type="sibTrans" cxnId="{D0A014EE-162C-4747-8BF6-D5AF11173630}">
      <dgm:prSet/>
      <dgm:spPr/>
      <dgm:t>
        <a:bodyPr/>
        <a:lstStyle/>
        <a:p>
          <a:endParaRPr lang="en-US"/>
        </a:p>
      </dgm:t>
    </dgm:pt>
    <dgm:pt modelId="{FA52BCA5-524C-4BF6-8B8F-5BB82BE1F6D0}">
      <dgm:prSet phldrT="[Text]"/>
      <dgm:spPr/>
      <dgm:t>
        <a:bodyPr/>
        <a:lstStyle/>
        <a:p>
          <a:pPr marL="109538" indent="0" algn="l"/>
          <a:r>
            <a:rPr lang="en-US" dirty="0" smtClean="0"/>
            <a:t>Section A:  Project and the Lead Organization</a:t>
          </a:r>
          <a:endParaRPr lang="en-US" dirty="0"/>
        </a:p>
      </dgm:t>
    </dgm:pt>
    <dgm:pt modelId="{FD2D56B4-9B84-4E30-9F23-899FE2705DBC}" type="parTrans" cxnId="{2F509EFE-C1E3-4CD1-B64B-2457C9F5C049}">
      <dgm:prSet/>
      <dgm:spPr/>
      <dgm:t>
        <a:bodyPr/>
        <a:lstStyle/>
        <a:p>
          <a:endParaRPr lang="en-US"/>
        </a:p>
      </dgm:t>
    </dgm:pt>
    <dgm:pt modelId="{FF0CFFBB-7C83-493A-B745-30B53CE1527B}" type="sibTrans" cxnId="{2F509EFE-C1E3-4CD1-B64B-2457C9F5C049}">
      <dgm:prSet/>
      <dgm:spPr/>
      <dgm:t>
        <a:bodyPr/>
        <a:lstStyle/>
        <a:p>
          <a:endParaRPr lang="en-US"/>
        </a:p>
      </dgm:t>
    </dgm:pt>
    <dgm:pt modelId="{9982B764-A74B-483D-82A0-60E697047FD3}">
      <dgm:prSet phldrT="[Text]"/>
      <dgm:spPr/>
      <dgm:t>
        <a:bodyPr/>
        <a:lstStyle/>
        <a:p>
          <a:pPr marL="111125" indent="0" algn="l"/>
          <a:r>
            <a:rPr lang="en-US" dirty="0" smtClean="0"/>
            <a:t>Section B: Key Personnel for the Project Team</a:t>
          </a:r>
          <a:endParaRPr lang="en-US" dirty="0"/>
        </a:p>
      </dgm:t>
    </dgm:pt>
    <dgm:pt modelId="{23E60DCD-6B1C-414E-B02B-900156651102}" type="parTrans" cxnId="{55F93BCA-3BD9-4E65-B649-4D9E2FFB42F2}">
      <dgm:prSet/>
      <dgm:spPr/>
      <dgm:t>
        <a:bodyPr/>
        <a:lstStyle/>
        <a:p>
          <a:endParaRPr lang="en-US"/>
        </a:p>
      </dgm:t>
    </dgm:pt>
    <dgm:pt modelId="{FDE9C406-A3A0-4AC5-9A2E-36E2ED68D094}" type="sibTrans" cxnId="{55F93BCA-3BD9-4E65-B649-4D9E2FFB42F2}">
      <dgm:prSet/>
      <dgm:spPr/>
      <dgm:t>
        <a:bodyPr/>
        <a:lstStyle/>
        <a:p>
          <a:endParaRPr lang="en-US"/>
        </a:p>
      </dgm:t>
    </dgm:pt>
    <dgm:pt modelId="{55438987-7F9D-4F0F-94DC-7CB0663BF169}">
      <dgm:prSet phldrT="[Text]"/>
      <dgm:spPr/>
      <dgm:t>
        <a:bodyPr/>
        <a:lstStyle/>
        <a:p>
          <a:pPr marL="109538" indent="0" algn="l"/>
          <a:r>
            <a:rPr lang="en-US" dirty="0" smtClean="0"/>
            <a:t>Section C: Organizational Partners</a:t>
          </a:r>
          <a:endParaRPr lang="en-US" dirty="0"/>
        </a:p>
      </dgm:t>
    </dgm:pt>
    <dgm:pt modelId="{8B724FAE-D93F-4182-A7FD-60B7EBBBF47C}" type="parTrans" cxnId="{27A3BA3A-DD37-4974-B785-236F9E17B6B1}">
      <dgm:prSet/>
      <dgm:spPr/>
      <dgm:t>
        <a:bodyPr/>
        <a:lstStyle/>
        <a:p>
          <a:endParaRPr lang="en-US"/>
        </a:p>
      </dgm:t>
    </dgm:pt>
    <dgm:pt modelId="{E74F88FB-FF59-4437-B794-AB957F9A360F}" type="sibTrans" cxnId="{27A3BA3A-DD37-4974-B785-236F9E17B6B1}">
      <dgm:prSet/>
      <dgm:spPr/>
      <dgm:t>
        <a:bodyPr/>
        <a:lstStyle/>
        <a:p>
          <a:endParaRPr lang="en-US"/>
        </a:p>
      </dgm:t>
    </dgm:pt>
    <dgm:pt modelId="{7414F158-48EE-4906-9086-3AB7817F3AAE}">
      <dgm:prSet phldrT="[Text]"/>
      <dgm:spPr/>
      <dgm:t>
        <a:bodyPr/>
        <a:lstStyle/>
        <a:p>
          <a:pPr marL="109538" indent="0" algn="l"/>
          <a:r>
            <a:rPr lang="en-US" dirty="0" smtClean="0"/>
            <a:t>Section D: Products, Programs, or Experiences for Public Audiences</a:t>
          </a:r>
          <a:endParaRPr lang="en-US" dirty="0"/>
        </a:p>
      </dgm:t>
    </dgm:pt>
    <dgm:pt modelId="{E927EDFF-7426-4FCA-A053-0213F2A86DFD}" type="parTrans" cxnId="{2A318017-41F7-4977-BD79-FC13B5237AF0}">
      <dgm:prSet/>
      <dgm:spPr/>
      <dgm:t>
        <a:bodyPr/>
        <a:lstStyle/>
        <a:p>
          <a:endParaRPr lang="en-US"/>
        </a:p>
      </dgm:t>
    </dgm:pt>
    <dgm:pt modelId="{74E8A9AA-E014-4CCB-9D74-A8987509BE4F}" type="sibTrans" cxnId="{2A318017-41F7-4977-BD79-FC13B5237AF0}">
      <dgm:prSet/>
      <dgm:spPr/>
      <dgm:t>
        <a:bodyPr/>
        <a:lstStyle/>
        <a:p>
          <a:endParaRPr lang="en-US"/>
        </a:p>
      </dgm:t>
    </dgm:pt>
    <dgm:pt modelId="{E9D8F5BE-0B72-412E-823F-DD412FE467BD}">
      <dgm:prSet phldrT="[Text]"/>
      <dgm:spPr/>
      <dgm:t>
        <a:bodyPr/>
        <a:lstStyle/>
        <a:p>
          <a:pPr marL="109538" indent="0" algn="l"/>
          <a:r>
            <a:rPr lang="en-US" dirty="0" smtClean="0"/>
            <a:t>Section E: Products, Programs, or Experiences for Professional Audiences</a:t>
          </a:r>
          <a:endParaRPr lang="en-US" dirty="0"/>
        </a:p>
      </dgm:t>
    </dgm:pt>
    <dgm:pt modelId="{41F08EBC-7842-4D32-8543-946D5D339F43}" type="parTrans" cxnId="{BD7D6FC7-F5C7-49AC-879C-B56082FF231F}">
      <dgm:prSet/>
      <dgm:spPr/>
      <dgm:t>
        <a:bodyPr/>
        <a:lstStyle/>
        <a:p>
          <a:endParaRPr lang="en-US"/>
        </a:p>
      </dgm:t>
    </dgm:pt>
    <dgm:pt modelId="{C219C8A3-F3E9-4CFA-B00F-74BB09FE84B7}" type="sibTrans" cxnId="{BD7D6FC7-F5C7-49AC-879C-B56082FF231F}">
      <dgm:prSet/>
      <dgm:spPr/>
      <dgm:t>
        <a:bodyPr/>
        <a:lstStyle/>
        <a:p>
          <a:endParaRPr lang="en-US"/>
        </a:p>
      </dgm:t>
    </dgm:pt>
    <dgm:pt modelId="{73C9B6F4-9D69-41D6-8EA9-FA9AD7A6E37E}">
      <dgm:prSet phldrT="[Text]"/>
      <dgm:spPr/>
      <dgm:t>
        <a:bodyPr/>
        <a:lstStyle/>
        <a:p>
          <a:pPr marL="109538" indent="0" algn="l"/>
          <a:r>
            <a:rPr lang="en-US" dirty="0" smtClean="0"/>
            <a:t>Section F: Formative and Summative Evaluation Questions</a:t>
          </a:r>
          <a:endParaRPr lang="en-US" dirty="0"/>
        </a:p>
      </dgm:t>
    </dgm:pt>
    <dgm:pt modelId="{853B3964-FA5D-47AB-8EFD-CAF896F21A9F}" type="parTrans" cxnId="{32CD092D-5C6D-40D6-8170-5268F840A1DF}">
      <dgm:prSet/>
      <dgm:spPr/>
      <dgm:t>
        <a:bodyPr/>
        <a:lstStyle/>
        <a:p>
          <a:endParaRPr lang="en-US"/>
        </a:p>
      </dgm:t>
    </dgm:pt>
    <dgm:pt modelId="{001016E1-0577-418E-B827-579AB69CA9C6}" type="sibTrans" cxnId="{32CD092D-5C6D-40D6-8170-5268F840A1DF}">
      <dgm:prSet/>
      <dgm:spPr/>
      <dgm:t>
        <a:bodyPr/>
        <a:lstStyle/>
        <a:p>
          <a:endParaRPr lang="en-US"/>
        </a:p>
      </dgm:t>
    </dgm:pt>
    <dgm:pt modelId="{D168F8DE-0A67-430D-8FAD-43E364BEF101}" type="pres">
      <dgm:prSet presAssocID="{4F67CA71-D06E-4B39-A1EF-386E59DE83E5}" presName="Name0" presStyleCnt="0">
        <dgm:presLayoutVars>
          <dgm:chPref val="1"/>
          <dgm:dir/>
          <dgm:animOne val="branch"/>
          <dgm:animLvl val="lvl"/>
          <dgm:resizeHandles val="exact"/>
        </dgm:presLayoutVars>
      </dgm:prSet>
      <dgm:spPr/>
      <dgm:t>
        <a:bodyPr/>
        <a:lstStyle/>
        <a:p>
          <a:endParaRPr lang="en-US"/>
        </a:p>
      </dgm:t>
    </dgm:pt>
    <dgm:pt modelId="{546E7CA0-38BA-40EC-98E9-C009B91F28BA}" type="pres">
      <dgm:prSet presAssocID="{3E9DCB1D-ECB4-4BDA-BEAF-B68FF1E6621B}" presName="root1" presStyleCnt="0"/>
      <dgm:spPr/>
    </dgm:pt>
    <dgm:pt modelId="{29E44BED-7006-407A-92DB-E26C00DDE81E}" type="pres">
      <dgm:prSet presAssocID="{3E9DCB1D-ECB4-4BDA-BEAF-B68FF1E6621B}" presName="LevelOneTextNode" presStyleLbl="node0" presStyleIdx="0" presStyleCnt="1" custScaleY="118810">
        <dgm:presLayoutVars>
          <dgm:chPref val="3"/>
        </dgm:presLayoutVars>
      </dgm:prSet>
      <dgm:spPr/>
      <dgm:t>
        <a:bodyPr/>
        <a:lstStyle/>
        <a:p>
          <a:endParaRPr lang="en-US"/>
        </a:p>
      </dgm:t>
    </dgm:pt>
    <dgm:pt modelId="{0708C889-85F1-4797-8B18-E62A5B55A54E}" type="pres">
      <dgm:prSet presAssocID="{3E9DCB1D-ECB4-4BDA-BEAF-B68FF1E6621B}" presName="level2hierChild" presStyleCnt="0"/>
      <dgm:spPr/>
    </dgm:pt>
    <dgm:pt modelId="{43A9C319-3017-4191-A750-388FEF23293D}" type="pres">
      <dgm:prSet presAssocID="{FD2D56B4-9B84-4E30-9F23-899FE2705DBC}" presName="conn2-1" presStyleLbl="parChTrans1D2" presStyleIdx="0" presStyleCnt="6"/>
      <dgm:spPr/>
      <dgm:t>
        <a:bodyPr/>
        <a:lstStyle/>
        <a:p>
          <a:endParaRPr lang="en-US"/>
        </a:p>
      </dgm:t>
    </dgm:pt>
    <dgm:pt modelId="{61413803-DC50-4A0C-B0BF-1951C8E79077}" type="pres">
      <dgm:prSet presAssocID="{FD2D56B4-9B84-4E30-9F23-899FE2705DBC}" presName="connTx" presStyleLbl="parChTrans1D2" presStyleIdx="0" presStyleCnt="6"/>
      <dgm:spPr/>
      <dgm:t>
        <a:bodyPr/>
        <a:lstStyle/>
        <a:p>
          <a:endParaRPr lang="en-US"/>
        </a:p>
      </dgm:t>
    </dgm:pt>
    <dgm:pt modelId="{572EBAEC-809E-4EEE-9894-0C2AC16FDD87}" type="pres">
      <dgm:prSet presAssocID="{FA52BCA5-524C-4BF6-8B8F-5BB82BE1F6D0}" presName="root2" presStyleCnt="0"/>
      <dgm:spPr/>
    </dgm:pt>
    <dgm:pt modelId="{02B04FE9-ECA4-438C-9BED-4CA616980717}" type="pres">
      <dgm:prSet presAssocID="{FA52BCA5-524C-4BF6-8B8F-5BB82BE1F6D0}" presName="LevelTwoTextNode" presStyleLbl="node2" presStyleIdx="0" presStyleCnt="6" custScaleX="239769">
        <dgm:presLayoutVars>
          <dgm:chPref val="3"/>
        </dgm:presLayoutVars>
      </dgm:prSet>
      <dgm:spPr/>
      <dgm:t>
        <a:bodyPr/>
        <a:lstStyle/>
        <a:p>
          <a:endParaRPr lang="en-US"/>
        </a:p>
      </dgm:t>
    </dgm:pt>
    <dgm:pt modelId="{0438E30A-549C-4740-8328-512ED755F121}" type="pres">
      <dgm:prSet presAssocID="{FA52BCA5-524C-4BF6-8B8F-5BB82BE1F6D0}" presName="level3hierChild" presStyleCnt="0"/>
      <dgm:spPr/>
    </dgm:pt>
    <dgm:pt modelId="{A072DE7C-A6BB-441D-BC54-7F7A737F8C2B}" type="pres">
      <dgm:prSet presAssocID="{23E60DCD-6B1C-414E-B02B-900156651102}" presName="conn2-1" presStyleLbl="parChTrans1D2" presStyleIdx="1" presStyleCnt="6"/>
      <dgm:spPr/>
      <dgm:t>
        <a:bodyPr/>
        <a:lstStyle/>
        <a:p>
          <a:endParaRPr lang="en-US"/>
        </a:p>
      </dgm:t>
    </dgm:pt>
    <dgm:pt modelId="{F1FB97AC-3483-44FE-96A5-C50BC523E5AB}" type="pres">
      <dgm:prSet presAssocID="{23E60DCD-6B1C-414E-B02B-900156651102}" presName="connTx" presStyleLbl="parChTrans1D2" presStyleIdx="1" presStyleCnt="6"/>
      <dgm:spPr/>
      <dgm:t>
        <a:bodyPr/>
        <a:lstStyle/>
        <a:p>
          <a:endParaRPr lang="en-US"/>
        </a:p>
      </dgm:t>
    </dgm:pt>
    <dgm:pt modelId="{A7E5644A-B1D6-43AB-B71D-32FAC576D2BC}" type="pres">
      <dgm:prSet presAssocID="{9982B764-A74B-483D-82A0-60E697047FD3}" presName="root2" presStyleCnt="0"/>
      <dgm:spPr/>
    </dgm:pt>
    <dgm:pt modelId="{DEAA81F4-4EC7-42A2-A039-31FCA66780A7}" type="pres">
      <dgm:prSet presAssocID="{9982B764-A74B-483D-82A0-60E697047FD3}" presName="LevelTwoTextNode" presStyleLbl="node2" presStyleIdx="1" presStyleCnt="6" custScaleX="239769">
        <dgm:presLayoutVars>
          <dgm:chPref val="3"/>
        </dgm:presLayoutVars>
      </dgm:prSet>
      <dgm:spPr/>
      <dgm:t>
        <a:bodyPr/>
        <a:lstStyle/>
        <a:p>
          <a:endParaRPr lang="en-US"/>
        </a:p>
      </dgm:t>
    </dgm:pt>
    <dgm:pt modelId="{176B1A19-C0E2-4FFE-B31F-8FE54529DD27}" type="pres">
      <dgm:prSet presAssocID="{9982B764-A74B-483D-82A0-60E697047FD3}" presName="level3hierChild" presStyleCnt="0"/>
      <dgm:spPr/>
    </dgm:pt>
    <dgm:pt modelId="{4531609C-1295-4B66-BD65-70C5D4C74E8D}" type="pres">
      <dgm:prSet presAssocID="{8B724FAE-D93F-4182-A7FD-60B7EBBBF47C}" presName="conn2-1" presStyleLbl="parChTrans1D2" presStyleIdx="2" presStyleCnt="6"/>
      <dgm:spPr/>
      <dgm:t>
        <a:bodyPr/>
        <a:lstStyle/>
        <a:p>
          <a:endParaRPr lang="en-US"/>
        </a:p>
      </dgm:t>
    </dgm:pt>
    <dgm:pt modelId="{D24E5CCC-49CA-47F6-919F-F62772B98F80}" type="pres">
      <dgm:prSet presAssocID="{8B724FAE-D93F-4182-A7FD-60B7EBBBF47C}" presName="connTx" presStyleLbl="parChTrans1D2" presStyleIdx="2" presStyleCnt="6"/>
      <dgm:spPr/>
      <dgm:t>
        <a:bodyPr/>
        <a:lstStyle/>
        <a:p>
          <a:endParaRPr lang="en-US"/>
        </a:p>
      </dgm:t>
    </dgm:pt>
    <dgm:pt modelId="{5C23284A-DF4D-4EB7-9467-2C35F5AAFA06}" type="pres">
      <dgm:prSet presAssocID="{55438987-7F9D-4F0F-94DC-7CB0663BF169}" presName="root2" presStyleCnt="0"/>
      <dgm:spPr/>
    </dgm:pt>
    <dgm:pt modelId="{9B4B425B-2103-4313-A9A1-6C3216D64C0C}" type="pres">
      <dgm:prSet presAssocID="{55438987-7F9D-4F0F-94DC-7CB0663BF169}" presName="LevelTwoTextNode" presStyleLbl="node2" presStyleIdx="2" presStyleCnt="6" custScaleX="239769">
        <dgm:presLayoutVars>
          <dgm:chPref val="3"/>
        </dgm:presLayoutVars>
      </dgm:prSet>
      <dgm:spPr/>
      <dgm:t>
        <a:bodyPr/>
        <a:lstStyle/>
        <a:p>
          <a:endParaRPr lang="en-US"/>
        </a:p>
      </dgm:t>
    </dgm:pt>
    <dgm:pt modelId="{E7EA745A-6C4D-40F3-BB6B-236D69B86221}" type="pres">
      <dgm:prSet presAssocID="{55438987-7F9D-4F0F-94DC-7CB0663BF169}" presName="level3hierChild" presStyleCnt="0"/>
      <dgm:spPr/>
    </dgm:pt>
    <dgm:pt modelId="{48B43DFF-F491-482A-973C-D12FF55370D0}" type="pres">
      <dgm:prSet presAssocID="{E927EDFF-7426-4FCA-A053-0213F2A86DFD}" presName="conn2-1" presStyleLbl="parChTrans1D2" presStyleIdx="3" presStyleCnt="6"/>
      <dgm:spPr/>
      <dgm:t>
        <a:bodyPr/>
        <a:lstStyle/>
        <a:p>
          <a:endParaRPr lang="en-US"/>
        </a:p>
      </dgm:t>
    </dgm:pt>
    <dgm:pt modelId="{95693317-6655-4594-8790-2F4E7DBF4FE8}" type="pres">
      <dgm:prSet presAssocID="{E927EDFF-7426-4FCA-A053-0213F2A86DFD}" presName="connTx" presStyleLbl="parChTrans1D2" presStyleIdx="3" presStyleCnt="6"/>
      <dgm:spPr/>
      <dgm:t>
        <a:bodyPr/>
        <a:lstStyle/>
        <a:p>
          <a:endParaRPr lang="en-US"/>
        </a:p>
      </dgm:t>
    </dgm:pt>
    <dgm:pt modelId="{B170A91A-A127-47E4-B09F-9776D82D3FC0}" type="pres">
      <dgm:prSet presAssocID="{7414F158-48EE-4906-9086-3AB7817F3AAE}" presName="root2" presStyleCnt="0"/>
      <dgm:spPr/>
    </dgm:pt>
    <dgm:pt modelId="{25EAF14C-525D-4230-88AB-774DB1F98EEE}" type="pres">
      <dgm:prSet presAssocID="{7414F158-48EE-4906-9086-3AB7817F3AAE}" presName="LevelTwoTextNode" presStyleLbl="node2" presStyleIdx="3" presStyleCnt="6" custScaleX="239769">
        <dgm:presLayoutVars>
          <dgm:chPref val="3"/>
        </dgm:presLayoutVars>
      </dgm:prSet>
      <dgm:spPr/>
      <dgm:t>
        <a:bodyPr/>
        <a:lstStyle/>
        <a:p>
          <a:endParaRPr lang="en-US"/>
        </a:p>
      </dgm:t>
    </dgm:pt>
    <dgm:pt modelId="{DD13078B-7C55-42D6-8C4B-8176E2A2CD16}" type="pres">
      <dgm:prSet presAssocID="{7414F158-48EE-4906-9086-3AB7817F3AAE}" presName="level3hierChild" presStyleCnt="0"/>
      <dgm:spPr/>
    </dgm:pt>
    <dgm:pt modelId="{8F474A32-120C-4A23-87EC-6FD3AE0B9764}" type="pres">
      <dgm:prSet presAssocID="{41F08EBC-7842-4D32-8543-946D5D339F43}" presName="conn2-1" presStyleLbl="parChTrans1D2" presStyleIdx="4" presStyleCnt="6"/>
      <dgm:spPr/>
      <dgm:t>
        <a:bodyPr/>
        <a:lstStyle/>
        <a:p>
          <a:endParaRPr lang="en-US"/>
        </a:p>
      </dgm:t>
    </dgm:pt>
    <dgm:pt modelId="{8744FC6F-1E53-4BF7-81E8-4982DC76F9BD}" type="pres">
      <dgm:prSet presAssocID="{41F08EBC-7842-4D32-8543-946D5D339F43}" presName="connTx" presStyleLbl="parChTrans1D2" presStyleIdx="4" presStyleCnt="6"/>
      <dgm:spPr/>
      <dgm:t>
        <a:bodyPr/>
        <a:lstStyle/>
        <a:p>
          <a:endParaRPr lang="en-US"/>
        </a:p>
      </dgm:t>
    </dgm:pt>
    <dgm:pt modelId="{115D90EB-9AC5-4AE5-83FE-1289FB0A7262}" type="pres">
      <dgm:prSet presAssocID="{E9D8F5BE-0B72-412E-823F-DD412FE467BD}" presName="root2" presStyleCnt="0"/>
      <dgm:spPr/>
    </dgm:pt>
    <dgm:pt modelId="{D0EBCBF6-557A-46A8-8AA9-4E246964550F}" type="pres">
      <dgm:prSet presAssocID="{E9D8F5BE-0B72-412E-823F-DD412FE467BD}" presName="LevelTwoTextNode" presStyleLbl="node2" presStyleIdx="4" presStyleCnt="6" custScaleX="239769">
        <dgm:presLayoutVars>
          <dgm:chPref val="3"/>
        </dgm:presLayoutVars>
      </dgm:prSet>
      <dgm:spPr/>
      <dgm:t>
        <a:bodyPr/>
        <a:lstStyle/>
        <a:p>
          <a:endParaRPr lang="en-US"/>
        </a:p>
      </dgm:t>
    </dgm:pt>
    <dgm:pt modelId="{A88A8774-7F5A-4EFF-A84B-1D3796FC6411}" type="pres">
      <dgm:prSet presAssocID="{E9D8F5BE-0B72-412E-823F-DD412FE467BD}" presName="level3hierChild" presStyleCnt="0"/>
      <dgm:spPr/>
    </dgm:pt>
    <dgm:pt modelId="{6743285F-1995-488E-A1F3-2E97D176CA4A}" type="pres">
      <dgm:prSet presAssocID="{853B3964-FA5D-47AB-8EFD-CAF896F21A9F}" presName="conn2-1" presStyleLbl="parChTrans1D2" presStyleIdx="5" presStyleCnt="6"/>
      <dgm:spPr/>
      <dgm:t>
        <a:bodyPr/>
        <a:lstStyle/>
        <a:p>
          <a:endParaRPr lang="en-US"/>
        </a:p>
      </dgm:t>
    </dgm:pt>
    <dgm:pt modelId="{A932CB68-C8E5-456C-8346-B06A6064A522}" type="pres">
      <dgm:prSet presAssocID="{853B3964-FA5D-47AB-8EFD-CAF896F21A9F}" presName="connTx" presStyleLbl="parChTrans1D2" presStyleIdx="5" presStyleCnt="6"/>
      <dgm:spPr/>
      <dgm:t>
        <a:bodyPr/>
        <a:lstStyle/>
        <a:p>
          <a:endParaRPr lang="en-US"/>
        </a:p>
      </dgm:t>
    </dgm:pt>
    <dgm:pt modelId="{57C74662-9680-4800-B13C-FCD767AB1522}" type="pres">
      <dgm:prSet presAssocID="{73C9B6F4-9D69-41D6-8EA9-FA9AD7A6E37E}" presName="root2" presStyleCnt="0"/>
      <dgm:spPr/>
    </dgm:pt>
    <dgm:pt modelId="{B8ACD5D0-D8AC-4A6A-9D46-4BC36FF6E640}" type="pres">
      <dgm:prSet presAssocID="{73C9B6F4-9D69-41D6-8EA9-FA9AD7A6E37E}" presName="LevelTwoTextNode" presStyleLbl="node2" presStyleIdx="5" presStyleCnt="6" custScaleX="239769">
        <dgm:presLayoutVars>
          <dgm:chPref val="3"/>
        </dgm:presLayoutVars>
      </dgm:prSet>
      <dgm:spPr/>
      <dgm:t>
        <a:bodyPr/>
        <a:lstStyle/>
        <a:p>
          <a:endParaRPr lang="en-US"/>
        </a:p>
      </dgm:t>
    </dgm:pt>
    <dgm:pt modelId="{B2FE6BA9-C7DE-4BE0-BBCC-02B227A27DF6}" type="pres">
      <dgm:prSet presAssocID="{73C9B6F4-9D69-41D6-8EA9-FA9AD7A6E37E}" presName="level3hierChild" presStyleCnt="0"/>
      <dgm:spPr/>
    </dgm:pt>
  </dgm:ptLst>
  <dgm:cxnLst>
    <dgm:cxn modelId="{A4C4690B-6544-4C63-8DB5-4D649199E67D}" type="presOf" srcId="{8B724FAE-D93F-4182-A7FD-60B7EBBBF47C}" destId="{4531609C-1295-4B66-BD65-70C5D4C74E8D}" srcOrd="0" destOrd="0" presId="urn:microsoft.com/office/officeart/2008/layout/HorizontalMultiLevelHierarchy"/>
    <dgm:cxn modelId="{DB42EEE1-AD2C-4910-B93F-7CE4D3FB3442}" type="presOf" srcId="{73C9B6F4-9D69-41D6-8EA9-FA9AD7A6E37E}" destId="{B8ACD5D0-D8AC-4A6A-9D46-4BC36FF6E640}" srcOrd="0" destOrd="0" presId="urn:microsoft.com/office/officeart/2008/layout/HorizontalMultiLevelHierarchy"/>
    <dgm:cxn modelId="{5D92CB89-1ECF-4CB4-B9AA-58E72B78C4C7}" type="presOf" srcId="{23E60DCD-6B1C-414E-B02B-900156651102}" destId="{F1FB97AC-3483-44FE-96A5-C50BC523E5AB}" srcOrd="1" destOrd="0" presId="urn:microsoft.com/office/officeart/2008/layout/HorizontalMultiLevelHierarchy"/>
    <dgm:cxn modelId="{FA1B0690-5F00-4C8D-B0A3-DAB1FA76708F}" type="presOf" srcId="{FA52BCA5-524C-4BF6-8B8F-5BB82BE1F6D0}" destId="{02B04FE9-ECA4-438C-9BED-4CA616980717}" srcOrd="0" destOrd="0" presId="urn:microsoft.com/office/officeart/2008/layout/HorizontalMultiLevelHierarchy"/>
    <dgm:cxn modelId="{EAA3863C-7D89-4373-A02F-DA8560242140}" type="presOf" srcId="{41F08EBC-7842-4D32-8543-946D5D339F43}" destId="{8744FC6F-1E53-4BF7-81E8-4982DC76F9BD}" srcOrd="1" destOrd="0" presId="urn:microsoft.com/office/officeart/2008/layout/HorizontalMultiLevelHierarchy"/>
    <dgm:cxn modelId="{2F509EFE-C1E3-4CD1-B64B-2457C9F5C049}" srcId="{3E9DCB1D-ECB4-4BDA-BEAF-B68FF1E6621B}" destId="{FA52BCA5-524C-4BF6-8B8F-5BB82BE1F6D0}" srcOrd="0" destOrd="0" parTransId="{FD2D56B4-9B84-4E30-9F23-899FE2705DBC}" sibTransId="{FF0CFFBB-7C83-493A-B745-30B53CE1527B}"/>
    <dgm:cxn modelId="{AFA86890-0BF4-47FF-BBFD-47746B4AD57A}" type="presOf" srcId="{E927EDFF-7426-4FCA-A053-0213F2A86DFD}" destId="{95693317-6655-4594-8790-2F4E7DBF4FE8}" srcOrd="1" destOrd="0" presId="urn:microsoft.com/office/officeart/2008/layout/HorizontalMultiLevelHierarchy"/>
    <dgm:cxn modelId="{8434D1B2-37E7-459F-94DD-82A403654115}" type="presOf" srcId="{853B3964-FA5D-47AB-8EFD-CAF896F21A9F}" destId="{A932CB68-C8E5-456C-8346-B06A6064A522}" srcOrd="1" destOrd="0" presId="urn:microsoft.com/office/officeart/2008/layout/HorizontalMultiLevelHierarchy"/>
    <dgm:cxn modelId="{D0A014EE-162C-4747-8BF6-D5AF11173630}" srcId="{4F67CA71-D06E-4B39-A1EF-386E59DE83E5}" destId="{3E9DCB1D-ECB4-4BDA-BEAF-B68FF1E6621B}" srcOrd="0" destOrd="0" parTransId="{49B2AAA2-C300-4883-A4A2-FBDD0B7D63DE}" sibTransId="{FC0E1364-2932-4375-AE0D-4D524B955369}"/>
    <dgm:cxn modelId="{54BE9489-6C51-4B1F-B713-1E569A0CB5DD}" type="presOf" srcId="{7414F158-48EE-4906-9086-3AB7817F3AAE}" destId="{25EAF14C-525D-4230-88AB-774DB1F98EEE}" srcOrd="0" destOrd="0" presId="urn:microsoft.com/office/officeart/2008/layout/HorizontalMultiLevelHierarchy"/>
    <dgm:cxn modelId="{27A3BA3A-DD37-4974-B785-236F9E17B6B1}" srcId="{3E9DCB1D-ECB4-4BDA-BEAF-B68FF1E6621B}" destId="{55438987-7F9D-4F0F-94DC-7CB0663BF169}" srcOrd="2" destOrd="0" parTransId="{8B724FAE-D93F-4182-A7FD-60B7EBBBF47C}" sibTransId="{E74F88FB-FF59-4437-B794-AB957F9A360F}"/>
    <dgm:cxn modelId="{2A318017-41F7-4977-BD79-FC13B5237AF0}" srcId="{3E9DCB1D-ECB4-4BDA-BEAF-B68FF1E6621B}" destId="{7414F158-48EE-4906-9086-3AB7817F3AAE}" srcOrd="3" destOrd="0" parTransId="{E927EDFF-7426-4FCA-A053-0213F2A86DFD}" sibTransId="{74E8A9AA-E014-4CCB-9D74-A8987509BE4F}"/>
    <dgm:cxn modelId="{1A015E11-918A-40A6-A874-0905060B1458}" type="presOf" srcId="{FD2D56B4-9B84-4E30-9F23-899FE2705DBC}" destId="{43A9C319-3017-4191-A750-388FEF23293D}" srcOrd="0" destOrd="0" presId="urn:microsoft.com/office/officeart/2008/layout/HorizontalMultiLevelHierarchy"/>
    <dgm:cxn modelId="{8E7320E8-9224-443B-A86E-7A0AFD3CDFB1}" type="presOf" srcId="{E927EDFF-7426-4FCA-A053-0213F2A86DFD}" destId="{48B43DFF-F491-482A-973C-D12FF55370D0}" srcOrd="0" destOrd="0" presId="urn:microsoft.com/office/officeart/2008/layout/HorizontalMultiLevelHierarchy"/>
    <dgm:cxn modelId="{55F93BCA-3BD9-4E65-B649-4D9E2FFB42F2}" srcId="{3E9DCB1D-ECB4-4BDA-BEAF-B68FF1E6621B}" destId="{9982B764-A74B-483D-82A0-60E697047FD3}" srcOrd="1" destOrd="0" parTransId="{23E60DCD-6B1C-414E-B02B-900156651102}" sibTransId="{FDE9C406-A3A0-4AC5-9A2E-36E2ED68D094}"/>
    <dgm:cxn modelId="{1886D2DD-B6AB-401F-B59F-059F8CD14F2A}" type="presOf" srcId="{23E60DCD-6B1C-414E-B02B-900156651102}" destId="{A072DE7C-A6BB-441D-BC54-7F7A737F8C2B}" srcOrd="0" destOrd="0" presId="urn:microsoft.com/office/officeart/2008/layout/HorizontalMultiLevelHierarchy"/>
    <dgm:cxn modelId="{CCC889FA-0508-4F49-8777-8EAB275CF9FB}" type="presOf" srcId="{FD2D56B4-9B84-4E30-9F23-899FE2705DBC}" destId="{61413803-DC50-4A0C-B0BF-1951C8E79077}" srcOrd="1" destOrd="0" presId="urn:microsoft.com/office/officeart/2008/layout/HorizontalMultiLevelHierarchy"/>
    <dgm:cxn modelId="{32CD092D-5C6D-40D6-8170-5268F840A1DF}" srcId="{3E9DCB1D-ECB4-4BDA-BEAF-B68FF1E6621B}" destId="{73C9B6F4-9D69-41D6-8EA9-FA9AD7A6E37E}" srcOrd="5" destOrd="0" parTransId="{853B3964-FA5D-47AB-8EFD-CAF896F21A9F}" sibTransId="{001016E1-0577-418E-B827-579AB69CA9C6}"/>
    <dgm:cxn modelId="{BD7D6FC7-F5C7-49AC-879C-B56082FF231F}" srcId="{3E9DCB1D-ECB4-4BDA-BEAF-B68FF1E6621B}" destId="{E9D8F5BE-0B72-412E-823F-DD412FE467BD}" srcOrd="4" destOrd="0" parTransId="{41F08EBC-7842-4D32-8543-946D5D339F43}" sibTransId="{C219C8A3-F3E9-4CFA-B00F-74BB09FE84B7}"/>
    <dgm:cxn modelId="{3793A385-26FB-432F-B106-71D12725CCF6}" type="presOf" srcId="{4F67CA71-D06E-4B39-A1EF-386E59DE83E5}" destId="{D168F8DE-0A67-430D-8FAD-43E364BEF101}" srcOrd="0" destOrd="0" presId="urn:microsoft.com/office/officeart/2008/layout/HorizontalMultiLevelHierarchy"/>
    <dgm:cxn modelId="{EEA0DC61-3FEE-452F-9770-50452408F1FF}" type="presOf" srcId="{3E9DCB1D-ECB4-4BDA-BEAF-B68FF1E6621B}" destId="{29E44BED-7006-407A-92DB-E26C00DDE81E}" srcOrd="0" destOrd="0" presId="urn:microsoft.com/office/officeart/2008/layout/HorizontalMultiLevelHierarchy"/>
    <dgm:cxn modelId="{DBEE3344-F2B0-4138-8650-D039507257B8}" type="presOf" srcId="{8B724FAE-D93F-4182-A7FD-60B7EBBBF47C}" destId="{D24E5CCC-49CA-47F6-919F-F62772B98F80}" srcOrd="1" destOrd="0" presId="urn:microsoft.com/office/officeart/2008/layout/HorizontalMultiLevelHierarchy"/>
    <dgm:cxn modelId="{4984679E-9AFB-4FA9-9F4E-5D06388BB04A}" type="presOf" srcId="{9982B764-A74B-483D-82A0-60E697047FD3}" destId="{DEAA81F4-4EC7-42A2-A039-31FCA66780A7}" srcOrd="0" destOrd="0" presId="urn:microsoft.com/office/officeart/2008/layout/HorizontalMultiLevelHierarchy"/>
    <dgm:cxn modelId="{B622A60E-BEF2-4042-8A50-EFB3DE179222}" type="presOf" srcId="{E9D8F5BE-0B72-412E-823F-DD412FE467BD}" destId="{D0EBCBF6-557A-46A8-8AA9-4E246964550F}" srcOrd="0" destOrd="0" presId="urn:microsoft.com/office/officeart/2008/layout/HorizontalMultiLevelHierarchy"/>
    <dgm:cxn modelId="{147F1712-56EB-478F-AF08-79F0E65F7562}" type="presOf" srcId="{55438987-7F9D-4F0F-94DC-7CB0663BF169}" destId="{9B4B425B-2103-4313-A9A1-6C3216D64C0C}" srcOrd="0" destOrd="0" presId="urn:microsoft.com/office/officeart/2008/layout/HorizontalMultiLevelHierarchy"/>
    <dgm:cxn modelId="{C8402AF1-A4B2-4BBD-8346-9BD03EBBED85}" type="presOf" srcId="{41F08EBC-7842-4D32-8543-946D5D339F43}" destId="{8F474A32-120C-4A23-87EC-6FD3AE0B9764}" srcOrd="0" destOrd="0" presId="urn:microsoft.com/office/officeart/2008/layout/HorizontalMultiLevelHierarchy"/>
    <dgm:cxn modelId="{FD28D7EE-4137-46A1-B278-B195F693E201}" type="presOf" srcId="{853B3964-FA5D-47AB-8EFD-CAF896F21A9F}" destId="{6743285F-1995-488E-A1F3-2E97D176CA4A}" srcOrd="0" destOrd="0" presId="urn:microsoft.com/office/officeart/2008/layout/HorizontalMultiLevelHierarchy"/>
    <dgm:cxn modelId="{E41741B5-ECE9-4423-8F68-0A37A562C5E0}" type="presParOf" srcId="{D168F8DE-0A67-430D-8FAD-43E364BEF101}" destId="{546E7CA0-38BA-40EC-98E9-C009B91F28BA}" srcOrd="0" destOrd="0" presId="urn:microsoft.com/office/officeart/2008/layout/HorizontalMultiLevelHierarchy"/>
    <dgm:cxn modelId="{37B021DC-E338-4768-8EF3-43853E3D634D}" type="presParOf" srcId="{546E7CA0-38BA-40EC-98E9-C009B91F28BA}" destId="{29E44BED-7006-407A-92DB-E26C00DDE81E}" srcOrd="0" destOrd="0" presId="urn:microsoft.com/office/officeart/2008/layout/HorizontalMultiLevelHierarchy"/>
    <dgm:cxn modelId="{A8E7B3F0-2980-474B-91CC-A3D79887C06B}" type="presParOf" srcId="{546E7CA0-38BA-40EC-98E9-C009B91F28BA}" destId="{0708C889-85F1-4797-8B18-E62A5B55A54E}" srcOrd="1" destOrd="0" presId="urn:microsoft.com/office/officeart/2008/layout/HorizontalMultiLevelHierarchy"/>
    <dgm:cxn modelId="{0E5AF885-A293-40B0-8380-8E4FA251ABEC}" type="presParOf" srcId="{0708C889-85F1-4797-8B18-E62A5B55A54E}" destId="{43A9C319-3017-4191-A750-388FEF23293D}" srcOrd="0" destOrd="0" presId="urn:microsoft.com/office/officeart/2008/layout/HorizontalMultiLevelHierarchy"/>
    <dgm:cxn modelId="{AC170FAC-6E31-4B0F-AFC7-BD4C94E0C42F}" type="presParOf" srcId="{43A9C319-3017-4191-A750-388FEF23293D}" destId="{61413803-DC50-4A0C-B0BF-1951C8E79077}" srcOrd="0" destOrd="0" presId="urn:microsoft.com/office/officeart/2008/layout/HorizontalMultiLevelHierarchy"/>
    <dgm:cxn modelId="{95BAE694-BFED-4836-ADE6-F7651B72DECC}" type="presParOf" srcId="{0708C889-85F1-4797-8B18-E62A5B55A54E}" destId="{572EBAEC-809E-4EEE-9894-0C2AC16FDD87}" srcOrd="1" destOrd="0" presId="urn:microsoft.com/office/officeart/2008/layout/HorizontalMultiLevelHierarchy"/>
    <dgm:cxn modelId="{05616BD9-57CB-4FF7-98F3-73F16A5DCC7A}" type="presParOf" srcId="{572EBAEC-809E-4EEE-9894-0C2AC16FDD87}" destId="{02B04FE9-ECA4-438C-9BED-4CA616980717}" srcOrd="0" destOrd="0" presId="urn:microsoft.com/office/officeart/2008/layout/HorizontalMultiLevelHierarchy"/>
    <dgm:cxn modelId="{5D3C23DC-5443-4E05-A712-78C9A42DA096}" type="presParOf" srcId="{572EBAEC-809E-4EEE-9894-0C2AC16FDD87}" destId="{0438E30A-549C-4740-8328-512ED755F121}" srcOrd="1" destOrd="0" presId="urn:microsoft.com/office/officeart/2008/layout/HorizontalMultiLevelHierarchy"/>
    <dgm:cxn modelId="{AF693B4A-A064-443C-B439-FD200D0595A0}" type="presParOf" srcId="{0708C889-85F1-4797-8B18-E62A5B55A54E}" destId="{A072DE7C-A6BB-441D-BC54-7F7A737F8C2B}" srcOrd="2" destOrd="0" presId="urn:microsoft.com/office/officeart/2008/layout/HorizontalMultiLevelHierarchy"/>
    <dgm:cxn modelId="{19EF78DD-56BE-4716-B513-803BDEA7B554}" type="presParOf" srcId="{A072DE7C-A6BB-441D-BC54-7F7A737F8C2B}" destId="{F1FB97AC-3483-44FE-96A5-C50BC523E5AB}" srcOrd="0" destOrd="0" presId="urn:microsoft.com/office/officeart/2008/layout/HorizontalMultiLevelHierarchy"/>
    <dgm:cxn modelId="{0732CFE6-77AA-493C-9A9C-3D31BFC66113}" type="presParOf" srcId="{0708C889-85F1-4797-8B18-E62A5B55A54E}" destId="{A7E5644A-B1D6-43AB-B71D-32FAC576D2BC}" srcOrd="3" destOrd="0" presId="urn:microsoft.com/office/officeart/2008/layout/HorizontalMultiLevelHierarchy"/>
    <dgm:cxn modelId="{3C65708D-CC4B-480A-92C4-3600EA64F85F}" type="presParOf" srcId="{A7E5644A-B1D6-43AB-B71D-32FAC576D2BC}" destId="{DEAA81F4-4EC7-42A2-A039-31FCA66780A7}" srcOrd="0" destOrd="0" presId="urn:microsoft.com/office/officeart/2008/layout/HorizontalMultiLevelHierarchy"/>
    <dgm:cxn modelId="{57EDCBEA-207A-4EF9-8C7B-C2A8B2EEBE48}" type="presParOf" srcId="{A7E5644A-B1D6-43AB-B71D-32FAC576D2BC}" destId="{176B1A19-C0E2-4FFE-B31F-8FE54529DD27}" srcOrd="1" destOrd="0" presId="urn:microsoft.com/office/officeart/2008/layout/HorizontalMultiLevelHierarchy"/>
    <dgm:cxn modelId="{8E82BD24-8B93-44D6-BB49-B8C23DA3BF90}" type="presParOf" srcId="{0708C889-85F1-4797-8B18-E62A5B55A54E}" destId="{4531609C-1295-4B66-BD65-70C5D4C74E8D}" srcOrd="4" destOrd="0" presId="urn:microsoft.com/office/officeart/2008/layout/HorizontalMultiLevelHierarchy"/>
    <dgm:cxn modelId="{65AFA425-521C-497D-A052-1FEB900244B1}" type="presParOf" srcId="{4531609C-1295-4B66-BD65-70C5D4C74E8D}" destId="{D24E5CCC-49CA-47F6-919F-F62772B98F80}" srcOrd="0" destOrd="0" presId="urn:microsoft.com/office/officeart/2008/layout/HorizontalMultiLevelHierarchy"/>
    <dgm:cxn modelId="{ABBAFCEC-065B-479D-98C2-52E1F5DC5239}" type="presParOf" srcId="{0708C889-85F1-4797-8B18-E62A5B55A54E}" destId="{5C23284A-DF4D-4EB7-9467-2C35F5AAFA06}" srcOrd="5" destOrd="0" presId="urn:microsoft.com/office/officeart/2008/layout/HorizontalMultiLevelHierarchy"/>
    <dgm:cxn modelId="{CBAC09AE-CEE8-46D7-BD58-39BB69368768}" type="presParOf" srcId="{5C23284A-DF4D-4EB7-9467-2C35F5AAFA06}" destId="{9B4B425B-2103-4313-A9A1-6C3216D64C0C}" srcOrd="0" destOrd="0" presId="urn:microsoft.com/office/officeart/2008/layout/HorizontalMultiLevelHierarchy"/>
    <dgm:cxn modelId="{E81CC1E9-65E6-4050-9879-EDEFEAE8B660}" type="presParOf" srcId="{5C23284A-DF4D-4EB7-9467-2C35F5AAFA06}" destId="{E7EA745A-6C4D-40F3-BB6B-236D69B86221}" srcOrd="1" destOrd="0" presId="urn:microsoft.com/office/officeart/2008/layout/HorizontalMultiLevelHierarchy"/>
    <dgm:cxn modelId="{CEC5D2D3-0010-4B96-BA2B-3E9CE88EF927}" type="presParOf" srcId="{0708C889-85F1-4797-8B18-E62A5B55A54E}" destId="{48B43DFF-F491-482A-973C-D12FF55370D0}" srcOrd="6" destOrd="0" presId="urn:microsoft.com/office/officeart/2008/layout/HorizontalMultiLevelHierarchy"/>
    <dgm:cxn modelId="{4ABA3BBE-5215-414B-835A-CD909E07D212}" type="presParOf" srcId="{48B43DFF-F491-482A-973C-D12FF55370D0}" destId="{95693317-6655-4594-8790-2F4E7DBF4FE8}" srcOrd="0" destOrd="0" presId="urn:microsoft.com/office/officeart/2008/layout/HorizontalMultiLevelHierarchy"/>
    <dgm:cxn modelId="{921A5A68-E910-4C70-B308-53F9227F2630}" type="presParOf" srcId="{0708C889-85F1-4797-8B18-E62A5B55A54E}" destId="{B170A91A-A127-47E4-B09F-9776D82D3FC0}" srcOrd="7" destOrd="0" presId="urn:microsoft.com/office/officeart/2008/layout/HorizontalMultiLevelHierarchy"/>
    <dgm:cxn modelId="{7539683D-23EA-4CEB-9C26-9FB1B3CB5EC5}" type="presParOf" srcId="{B170A91A-A127-47E4-B09F-9776D82D3FC0}" destId="{25EAF14C-525D-4230-88AB-774DB1F98EEE}" srcOrd="0" destOrd="0" presId="urn:microsoft.com/office/officeart/2008/layout/HorizontalMultiLevelHierarchy"/>
    <dgm:cxn modelId="{610332D2-6B53-443A-8883-2268AB291481}" type="presParOf" srcId="{B170A91A-A127-47E4-B09F-9776D82D3FC0}" destId="{DD13078B-7C55-42D6-8C4B-8176E2A2CD16}" srcOrd="1" destOrd="0" presId="urn:microsoft.com/office/officeart/2008/layout/HorizontalMultiLevelHierarchy"/>
    <dgm:cxn modelId="{E814E1D7-8718-4947-9505-3AD026A6252D}" type="presParOf" srcId="{0708C889-85F1-4797-8B18-E62A5B55A54E}" destId="{8F474A32-120C-4A23-87EC-6FD3AE0B9764}" srcOrd="8" destOrd="0" presId="urn:microsoft.com/office/officeart/2008/layout/HorizontalMultiLevelHierarchy"/>
    <dgm:cxn modelId="{DF81C08D-5F32-4118-BF0A-F6A525EE16FD}" type="presParOf" srcId="{8F474A32-120C-4A23-87EC-6FD3AE0B9764}" destId="{8744FC6F-1E53-4BF7-81E8-4982DC76F9BD}" srcOrd="0" destOrd="0" presId="urn:microsoft.com/office/officeart/2008/layout/HorizontalMultiLevelHierarchy"/>
    <dgm:cxn modelId="{D79ED164-5D7C-45FC-9124-CC52C2681D44}" type="presParOf" srcId="{0708C889-85F1-4797-8B18-E62A5B55A54E}" destId="{115D90EB-9AC5-4AE5-83FE-1289FB0A7262}" srcOrd="9" destOrd="0" presId="urn:microsoft.com/office/officeart/2008/layout/HorizontalMultiLevelHierarchy"/>
    <dgm:cxn modelId="{ED882797-F277-400A-9DCC-B1D13927915A}" type="presParOf" srcId="{115D90EB-9AC5-4AE5-83FE-1289FB0A7262}" destId="{D0EBCBF6-557A-46A8-8AA9-4E246964550F}" srcOrd="0" destOrd="0" presId="urn:microsoft.com/office/officeart/2008/layout/HorizontalMultiLevelHierarchy"/>
    <dgm:cxn modelId="{3F2529E0-1148-499A-BA35-4D21172F004C}" type="presParOf" srcId="{115D90EB-9AC5-4AE5-83FE-1289FB0A7262}" destId="{A88A8774-7F5A-4EFF-A84B-1D3796FC6411}" srcOrd="1" destOrd="0" presId="urn:microsoft.com/office/officeart/2008/layout/HorizontalMultiLevelHierarchy"/>
    <dgm:cxn modelId="{0B3B17BA-E9D3-4FA0-A521-67BC866D8273}" type="presParOf" srcId="{0708C889-85F1-4797-8B18-E62A5B55A54E}" destId="{6743285F-1995-488E-A1F3-2E97D176CA4A}" srcOrd="10" destOrd="0" presId="urn:microsoft.com/office/officeart/2008/layout/HorizontalMultiLevelHierarchy"/>
    <dgm:cxn modelId="{3D60BE73-60F8-4E0D-B08D-D9E75E163DF3}" type="presParOf" srcId="{6743285F-1995-488E-A1F3-2E97D176CA4A}" destId="{A932CB68-C8E5-456C-8346-B06A6064A522}" srcOrd="0" destOrd="0" presId="urn:microsoft.com/office/officeart/2008/layout/HorizontalMultiLevelHierarchy"/>
    <dgm:cxn modelId="{CDCB2C51-DD42-4C8D-89F8-6A3F020EAF14}" type="presParOf" srcId="{0708C889-85F1-4797-8B18-E62A5B55A54E}" destId="{57C74662-9680-4800-B13C-FCD767AB1522}" srcOrd="11" destOrd="0" presId="urn:microsoft.com/office/officeart/2008/layout/HorizontalMultiLevelHierarchy"/>
    <dgm:cxn modelId="{C3975697-8683-4678-90D4-0DCD347EBF41}" type="presParOf" srcId="{57C74662-9680-4800-B13C-FCD767AB1522}" destId="{B8ACD5D0-D8AC-4A6A-9D46-4BC36FF6E640}" srcOrd="0" destOrd="0" presId="urn:microsoft.com/office/officeart/2008/layout/HorizontalMultiLevelHierarchy"/>
    <dgm:cxn modelId="{8BCCBB16-BA73-41DA-8607-500BB474DC69}" type="presParOf" srcId="{57C74662-9680-4800-B13C-FCD767AB1522}" destId="{B2FE6BA9-C7DE-4BE0-BBCC-02B227A27DF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E7B005-7CB9-45FB-AB8F-612387BCDAD1}" type="doc">
      <dgm:prSet loTypeId="urn:microsoft.com/office/officeart/2005/8/layout/arrow2" loCatId="process" qsTypeId="urn:microsoft.com/office/officeart/2005/8/quickstyle/simple1" qsCatId="simple" csTypeId="urn:microsoft.com/office/officeart/2005/8/colors/accent1_2" csCatId="accent1" phldr="1"/>
      <dgm:spPr/>
    </dgm:pt>
    <dgm:pt modelId="{22747362-D4F7-4D05-9C18-3526F4B7424A}">
      <dgm:prSet phldrT="[Text]" custT="1"/>
      <dgm:spPr/>
      <dgm:t>
        <a:bodyPr/>
        <a:lstStyle/>
        <a:p>
          <a:r>
            <a:rPr lang="en-US" sz="2400" dirty="0" smtClean="0"/>
            <a:t>Identifies all ISE projects</a:t>
          </a:r>
          <a:endParaRPr lang="en-US" sz="2400" dirty="0"/>
        </a:p>
      </dgm:t>
    </dgm:pt>
    <dgm:pt modelId="{D217BD7F-95CC-48EE-B842-F7DAC1CD0239}" type="parTrans" cxnId="{62E660A4-C8A7-43D7-B9C1-99A15080B7C1}">
      <dgm:prSet/>
      <dgm:spPr/>
      <dgm:t>
        <a:bodyPr/>
        <a:lstStyle/>
        <a:p>
          <a:endParaRPr lang="en-US"/>
        </a:p>
      </dgm:t>
    </dgm:pt>
    <dgm:pt modelId="{714B9E7E-6811-4539-B7C0-857FECC3D874}" type="sibTrans" cxnId="{62E660A4-C8A7-43D7-B9C1-99A15080B7C1}">
      <dgm:prSet/>
      <dgm:spPr/>
      <dgm:t>
        <a:bodyPr/>
        <a:lstStyle/>
        <a:p>
          <a:endParaRPr lang="en-US"/>
        </a:p>
      </dgm:t>
    </dgm:pt>
    <dgm:pt modelId="{3D454B20-F63E-4B9C-A00E-05EF2A59962B}">
      <dgm:prSet phldrT="[Text]" custT="1"/>
      <dgm:spPr/>
      <dgm:t>
        <a:bodyPr/>
        <a:lstStyle/>
        <a:p>
          <a:r>
            <a:rPr lang="en-US" sz="2400" dirty="0" smtClean="0"/>
            <a:t>Reviews project proposals</a:t>
          </a:r>
          <a:endParaRPr lang="en-US" sz="2400" dirty="0"/>
        </a:p>
      </dgm:t>
    </dgm:pt>
    <dgm:pt modelId="{0CBDB772-D9DA-4194-A51A-937A0DAE8E91}" type="parTrans" cxnId="{38E62C11-CB5B-475B-8667-565F7D425F67}">
      <dgm:prSet/>
      <dgm:spPr/>
      <dgm:t>
        <a:bodyPr/>
        <a:lstStyle/>
        <a:p>
          <a:endParaRPr lang="en-US"/>
        </a:p>
      </dgm:t>
    </dgm:pt>
    <dgm:pt modelId="{9B8AFA70-460D-4EA4-8A33-AA6EE9CA37A6}" type="sibTrans" cxnId="{38E62C11-CB5B-475B-8667-565F7D425F67}">
      <dgm:prSet/>
      <dgm:spPr/>
      <dgm:t>
        <a:bodyPr/>
        <a:lstStyle/>
        <a:p>
          <a:endParaRPr lang="en-US"/>
        </a:p>
      </dgm:t>
    </dgm:pt>
    <dgm:pt modelId="{29E06142-2BB7-4C85-A83B-3EB68E9F6B7E}">
      <dgm:prSet phldrT="[Text]" custT="1"/>
      <dgm:spPr/>
      <dgm:t>
        <a:bodyPr/>
        <a:lstStyle/>
        <a:p>
          <a:r>
            <a:rPr lang="en-US" sz="2400" dirty="0" smtClean="0"/>
            <a:t>Pre-fills information about PI, partners, deliverables</a:t>
          </a:r>
          <a:endParaRPr lang="en-US" sz="2400" dirty="0"/>
        </a:p>
      </dgm:t>
    </dgm:pt>
    <dgm:pt modelId="{1199AA72-AC36-49A1-8FB8-3C793BDEBD5C}" type="parTrans" cxnId="{3351AD96-FECF-4131-8A1A-72294AB54822}">
      <dgm:prSet/>
      <dgm:spPr/>
      <dgm:t>
        <a:bodyPr/>
        <a:lstStyle/>
        <a:p>
          <a:endParaRPr lang="en-US"/>
        </a:p>
      </dgm:t>
    </dgm:pt>
    <dgm:pt modelId="{F08DB5C6-04A2-44DA-9643-430C8BCCEDFA}" type="sibTrans" cxnId="{3351AD96-FECF-4131-8A1A-72294AB54822}">
      <dgm:prSet/>
      <dgm:spPr/>
      <dgm:t>
        <a:bodyPr/>
        <a:lstStyle/>
        <a:p>
          <a:endParaRPr lang="en-US"/>
        </a:p>
      </dgm:t>
    </dgm:pt>
    <dgm:pt modelId="{37B53E57-F748-47B5-BDFC-BB355CE1E7C4}">
      <dgm:prSet phldrT="[Text]" custT="1"/>
      <dgm:spPr/>
      <dgm:t>
        <a:bodyPr/>
        <a:lstStyle/>
        <a:p>
          <a:r>
            <a:rPr lang="en-US" sz="2400" dirty="0" smtClean="0"/>
            <a:t>Conducts series of  </a:t>
          </a:r>
          <a:r>
            <a:rPr lang="en-US" sz="2400" dirty="0" err="1" smtClean="0"/>
            <a:t>webinars</a:t>
          </a:r>
          <a:r>
            <a:rPr lang="en-US" sz="2400" dirty="0" smtClean="0"/>
            <a:t> for projects completing a baseline survey</a:t>
          </a:r>
          <a:endParaRPr lang="en-US" sz="2400" dirty="0"/>
        </a:p>
      </dgm:t>
    </dgm:pt>
    <dgm:pt modelId="{D675E802-EA3C-4791-A863-B4C6ABABD4D1}" type="parTrans" cxnId="{316A37CC-8496-47C2-A282-B572D812F325}">
      <dgm:prSet/>
      <dgm:spPr/>
      <dgm:t>
        <a:bodyPr/>
        <a:lstStyle/>
        <a:p>
          <a:endParaRPr lang="en-US"/>
        </a:p>
      </dgm:t>
    </dgm:pt>
    <dgm:pt modelId="{E5916B05-AD96-463E-8AEA-1FC8A9C05505}" type="sibTrans" cxnId="{316A37CC-8496-47C2-A282-B572D812F325}">
      <dgm:prSet/>
      <dgm:spPr/>
      <dgm:t>
        <a:bodyPr/>
        <a:lstStyle/>
        <a:p>
          <a:endParaRPr lang="en-US"/>
        </a:p>
      </dgm:t>
    </dgm:pt>
    <dgm:pt modelId="{76EF4614-BF2C-475E-9313-670043B30D76}" type="pres">
      <dgm:prSet presAssocID="{44E7B005-7CB9-45FB-AB8F-612387BCDAD1}" presName="arrowDiagram" presStyleCnt="0">
        <dgm:presLayoutVars>
          <dgm:chMax val="5"/>
          <dgm:dir/>
          <dgm:resizeHandles val="exact"/>
        </dgm:presLayoutVars>
      </dgm:prSet>
      <dgm:spPr/>
    </dgm:pt>
    <dgm:pt modelId="{6AC91201-B60F-4C44-A6D3-DB42F873458E}" type="pres">
      <dgm:prSet presAssocID="{44E7B005-7CB9-45FB-AB8F-612387BCDAD1}" presName="arrow" presStyleLbl="bgShp" presStyleIdx="0" presStyleCnt="1"/>
      <dgm:spPr/>
    </dgm:pt>
    <dgm:pt modelId="{9165C2C8-C962-4CED-A296-5E735E6031DE}" type="pres">
      <dgm:prSet presAssocID="{44E7B005-7CB9-45FB-AB8F-612387BCDAD1}" presName="arrowDiagram4" presStyleCnt="0"/>
      <dgm:spPr/>
    </dgm:pt>
    <dgm:pt modelId="{FE822A15-C006-4CAA-89B2-BB72BC0B8266}" type="pres">
      <dgm:prSet presAssocID="{22747362-D4F7-4D05-9C18-3526F4B7424A}" presName="bullet4a" presStyleLbl="node1" presStyleIdx="0" presStyleCnt="4"/>
      <dgm:spPr/>
    </dgm:pt>
    <dgm:pt modelId="{A050B105-5B17-47E1-AEB6-4D23582C9F43}" type="pres">
      <dgm:prSet presAssocID="{22747362-D4F7-4D05-9C18-3526F4B7424A}" presName="textBox4a" presStyleLbl="revTx" presStyleIdx="0" presStyleCnt="4">
        <dgm:presLayoutVars>
          <dgm:bulletEnabled val="1"/>
        </dgm:presLayoutVars>
      </dgm:prSet>
      <dgm:spPr/>
      <dgm:t>
        <a:bodyPr/>
        <a:lstStyle/>
        <a:p>
          <a:endParaRPr lang="en-US"/>
        </a:p>
      </dgm:t>
    </dgm:pt>
    <dgm:pt modelId="{43087D93-A5EA-443F-AA3C-0D8C9BDBF9B6}" type="pres">
      <dgm:prSet presAssocID="{3D454B20-F63E-4B9C-A00E-05EF2A59962B}" presName="bullet4b" presStyleLbl="node1" presStyleIdx="1" presStyleCnt="4"/>
      <dgm:spPr/>
    </dgm:pt>
    <dgm:pt modelId="{18A13B4C-A26F-4FC8-98F4-532FDD449A1A}" type="pres">
      <dgm:prSet presAssocID="{3D454B20-F63E-4B9C-A00E-05EF2A59962B}" presName="textBox4b" presStyleLbl="revTx" presStyleIdx="1" presStyleCnt="4" custLinFactNeighborY="4376">
        <dgm:presLayoutVars>
          <dgm:bulletEnabled val="1"/>
        </dgm:presLayoutVars>
      </dgm:prSet>
      <dgm:spPr/>
      <dgm:t>
        <a:bodyPr/>
        <a:lstStyle/>
        <a:p>
          <a:endParaRPr lang="en-US"/>
        </a:p>
      </dgm:t>
    </dgm:pt>
    <dgm:pt modelId="{832A814A-B2F8-4C16-B503-DDFF17600811}" type="pres">
      <dgm:prSet presAssocID="{29E06142-2BB7-4C85-A83B-3EB68E9F6B7E}" presName="bullet4c" presStyleLbl="node1" presStyleIdx="2" presStyleCnt="4"/>
      <dgm:spPr/>
    </dgm:pt>
    <dgm:pt modelId="{76A01019-2C8D-47E0-9722-BDC22A9D694C}" type="pres">
      <dgm:prSet presAssocID="{29E06142-2BB7-4C85-A83B-3EB68E9F6B7E}" presName="textBox4c" presStyleLbl="revTx" presStyleIdx="2" presStyleCnt="4" custScaleX="114286" custScaleY="85113">
        <dgm:presLayoutVars>
          <dgm:bulletEnabled val="1"/>
        </dgm:presLayoutVars>
      </dgm:prSet>
      <dgm:spPr/>
      <dgm:t>
        <a:bodyPr/>
        <a:lstStyle/>
        <a:p>
          <a:endParaRPr lang="en-US"/>
        </a:p>
      </dgm:t>
    </dgm:pt>
    <dgm:pt modelId="{E4D906F5-1433-4F5D-A224-F9E3FB6B67C4}" type="pres">
      <dgm:prSet presAssocID="{37B53E57-F748-47B5-BDFC-BB355CE1E7C4}" presName="bullet4d" presStyleLbl="node1" presStyleIdx="3" presStyleCnt="4"/>
      <dgm:spPr/>
    </dgm:pt>
    <dgm:pt modelId="{62B26EA2-6A43-4E83-BEE1-64163C1AD385}" type="pres">
      <dgm:prSet presAssocID="{37B53E57-F748-47B5-BDFC-BB355CE1E7C4}" presName="textBox4d" presStyleLbl="revTx" presStyleIdx="3" presStyleCnt="4" custScaleX="109524" custScaleY="86332">
        <dgm:presLayoutVars>
          <dgm:bulletEnabled val="1"/>
        </dgm:presLayoutVars>
      </dgm:prSet>
      <dgm:spPr/>
      <dgm:t>
        <a:bodyPr/>
        <a:lstStyle/>
        <a:p>
          <a:endParaRPr lang="en-US"/>
        </a:p>
      </dgm:t>
    </dgm:pt>
  </dgm:ptLst>
  <dgm:cxnLst>
    <dgm:cxn modelId="{3CC8F631-657F-4D11-B1EF-D0F74A13BA77}" type="presOf" srcId="{22747362-D4F7-4D05-9C18-3526F4B7424A}" destId="{A050B105-5B17-47E1-AEB6-4D23582C9F43}" srcOrd="0" destOrd="0" presId="urn:microsoft.com/office/officeart/2005/8/layout/arrow2"/>
    <dgm:cxn modelId="{9AC8E19F-0D10-4258-ADB7-E12A16DE1CF1}" type="presOf" srcId="{44E7B005-7CB9-45FB-AB8F-612387BCDAD1}" destId="{76EF4614-BF2C-475E-9313-670043B30D76}" srcOrd="0" destOrd="0" presId="urn:microsoft.com/office/officeart/2005/8/layout/arrow2"/>
    <dgm:cxn modelId="{38E62C11-CB5B-475B-8667-565F7D425F67}" srcId="{44E7B005-7CB9-45FB-AB8F-612387BCDAD1}" destId="{3D454B20-F63E-4B9C-A00E-05EF2A59962B}" srcOrd="1" destOrd="0" parTransId="{0CBDB772-D9DA-4194-A51A-937A0DAE8E91}" sibTransId="{9B8AFA70-460D-4EA4-8A33-AA6EE9CA37A6}"/>
    <dgm:cxn modelId="{3351AD96-FECF-4131-8A1A-72294AB54822}" srcId="{44E7B005-7CB9-45FB-AB8F-612387BCDAD1}" destId="{29E06142-2BB7-4C85-A83B-3EB68E9F6B7E}" srcOrd="2" destOrd="0" parTransId="{1199AA72-AC36-49A1-8FB8-3C793BDEBD5C}" sibTransId="{F08DB5C6-04A2-44DA-9643-430C8BCCEDFA}"/>
    <dgm:cxn modelId="{15CC1593-2F2E-4073-BE9A-6BC411B7897C}" type="presOf" srcId="{29E06142-2BB7-4C85-A83B-3EB68E9F6B7E}" destId="{76A01019-2C8D-47E0-9722-BDC22A9D694C}" srcOrd="0" destOrd="0" presId="urn:microsoft.com/office/officeart/2005/8/layout/arrow2"/>
    <dgm:cxn modelId="{62E660A4-C8A7-43D7-B9C1-99A15080B7C1}" srcId="{44E7B005-7CB9-45FB-AB8F-612387BCDAD1}" destId="{22747362-D4F7-4D05-9C18-3526F4B7424A}" srcOrd="0" destOrd="0" parTransId="{D217BD7F-95CC-48EE-B842-F7DAC1CD0239}" sibTransId="{714B9E7E-6811-4539-B7C0-857FECC3D874}"/>
    <dgm:cxn modelId="{1C2AB28C-3ABE-48E3-B061-7367B817B179}" type="presOf" srcId="{37B53E57-F748-47B5-BDFC-BB355CE1E7C4}" destId="{62B26EA2-6A43-4E83-BEE1-64163C1AD385}" srcOrd="0" destOrd="0" presId="urn:microsoft.com/office/officeart/2005/8/layout/arrow2"/>
    <dgm:cxn modelId="{316A37CC-8496-47C2-A282-B572D812F325}" srcId="{44E7B005-7CB9-45FB-AB8F-612387BCDAD1}" destId="{37B53E57-F748-47B5-BDFC-BB355CE1E7C4}" srcOrd="3" destOrd="0" parTransId="{D675E802-EA3C-4791-A863-B4C6ABABD4D1}" sibTransId="{E5916B05-AD96-463E-8AEA-1FC8A9C05505}"/>
    <dgm:cxn modelId="{830756F5-65F3-4B7F-828B-ECB82FFA2EFD}" type="presOf" srcId="{3D454B20-F63E-4B9C-A00E-05EF2A59962B}" destId="{18A13B4C-A26F-4FC8-98F4-532FDD449A1A}" srcOrd="0" destOrd="0" presId="urn:microsoft.com/office/officeart/2005/8/layout/arrow2"/>
    <dgm:cxn modelId="{5F045025-DD44-4F6F-8444-CC11C4106C77}" type="presParOf" srcId="{76EF4614-BF2C-475E-9313-670043B30D76}" destId="{6AC91201-B60F-4C44-A6D3-DB42F873458E}" srcOrd="0" destOrd="0" presId="urn:microsoft.com/office/officeart/2005/8/layout/arrow2"/>
    <dgm:cxn modelId="{28623D74-2F98-4CB9-804B-10F89670CAFE}" type="presParOf" srcId="{76EF4614-BF2C-475E-9313-670043B30D76}" destId="{9165C2C8-C962-4CED-A296-5E735E6031DE}" srcOrd="1" destOrd="0" presId="urn:microsoft.com/office/officeart/2005/8/layout/arrow2"/>
    <dgm:cxn modelId="{CAF92CEB-8C5D-4C11-A4DB-8349BEF9E9B1}" type="presParOf" srcId="{9165C2C8-C962-4CED-A296-5E735E6031DE}" destId="{FE822A15-C006-4CAA-89B2-BB72BC0B8266}" srcOrd="0" destOrd="0" presId="urn:microsoft.com/office/officeart/2005/8/layout/arrow2"/>
    <dgm:cxn modelId="{8FA643B0-99F4-491F-A9AA-A5EC3CAA5AC6}" type="presParOf" srcId="{9165C2C8-C962-4CED-A296-5E735E6031DE}" destId="{A050B105-5B17-47E1-AEB6-4D23582C9F43}" srcOrd="1" destOrd="0" presId="urn:microsoft.com/office/officeart/2005/8/layout/arrow2"/>
    <dgm:cxn modelId="{851E80AF-476B-4513-8F41-CC864E76CA30}" type="presParOf" srcId="{9165C2C8-C962-4CED-A296-5E735E6031DE}" destId="{43087D93-A5EA-443F-AA3C-0D8C9BDBF9B6}" srcOrd="2" destOrd="0" presId="urn:microsoft.com/office/officeart/2005/8/layout/arrow2"/>
    <dgm:cxn modelId="{274CD2A5-DDAE-49F1-B17D-BFA26AB850D3}" type="presParOf" srcId="{9165C2C8-C962-4CED-A296-5E735E6031DE}" destId="{18A13B4C-A26F-4FC8-98F4-532FDD449A1A}" srcOrd="3" destOrd="0" presId="urn:microsoft.com/office/officeart/2005/8/layout/arrow2"/>
    <dgm:cxn modelId="{4C8FCE2D-BD49-4B9E-BE90-738E8DF71D43}" type="presParOf" srcId="{9165C2C8-C962-4CED-A296-5E735E6031DE}" destId="{832A814A-B2F8-4C16-B503-DDFF17600811}" srcOrd="4" destOrd="0" presId="urn:microsoft.com/office/officeart/2005/8/layout/arrow2"/>
    <dgm:cxn modelId="{CB6B99E4-AB4A-4CD2-97A4-01105A423B2F}" type="presParOf" srcId="{9165C2C8-C962-4CED-A296-5E735E6031DE}" destId="{76A01019-2C8D-47E0-9722-BDC22A9D694C}" srcOrd="5" destOrd="0" presId="urn:microsoft.com/office/officeart/2005/8/layout/arrow2"/>
    <dgm:cxn modelId="{C450E7C5-CA5A-49C1-8BD7-E5576DA15439}" type="presParOf" srcId="{9165C2C8-C962-4CED-A296-5E735E6031DE}" destId="{E4D906F5-1433-4F5D-A224-F9E3FB6B67C4}" srcOrd="6" destOrd="0" presId="urn:microsoft.com/office/officeart/2005/8/layout/arrow2"/>
    <dgm:cxn modelId="{47797F44-5950-40F3-9C9B-23871B7A8426}" type="presParOf" srcId="{9165C2C8-C962-4CED-A296-5E735E6031DE}" destId="{62B26EA2-6A43-4E83-BEE1-64163C1AD38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11CADC-6C08-4C6F-8163-FC5A0BEA40F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4CB32F3-0AB9-403D-88E2-5C8044AA8C25}">
      <dgm:prSet phldrT="[Text]" custT="1"/>
      <dgm:spPr/>
      <dgm:t>
        <a:bodyPr/>
        <a:lstStyle/>
        <a:p>
          <a:r>
            <a:rPr lang="en-US" sz="2800" dirty="0" smtClean="0"/>
            <a:t>OPMS</a:t>
          </a:r>
          <a:endParaRPr lang="en-US" sz="2800" dirty="0"/>
        </a:p>
      </dgm:t>
    </dgm:pt>
    <dgm:pt modelId="{6EC9736A-E59E-42BD-8C49-B0AEF2942EF6}" type="parTrans" cxnId="{EB65E8A0-03A9-4248-813D-0F76A9784BDD}">
      <dgm:prSet/>
      <dgm:spPr/>
      <dgm:t>
        <a:bodyPr/>
        <a:lstStyle/>
        <a:p>
          <a:endParaRPr lang="en-US"/>
        </a:p>
      </dgm:t>
    </dgm:pt>
    <dgm:pt modelId="{BC170281-CC1A-4498-B2ED-F63D35C6127C}" type="sibTrans" cxnId="{EB65E8A0-03A9-4248-813D-0F76A9784BDD}">
      <dgm:prSet/>
      <dgm:spPr/>
      <dgm:t>
        <a:bodyPr/>
        <a:lstStyle/>
        <a:p>
          <a:endParaRPr lang="en-US"/>
        </a:p>
      </dgm:t>
    </dgm:pt>
    <dgm:pt modelId="{2D13A2C7-1218-4524-9956-524EFDF6D23A}">
      <dgm:prSet phldrT="[Text]" custT="1"/>
      <dgm:spPr/>
      <dgm:t>
        <a:bodyPr/>
        <a:lstStyle/>
        <a:p>
          <a:r>
            <a:rPr lang="en-US" sz="2000" dirty="0" smtClean="0"/>
            <a:t>Downloads Page</a:t>
          </a:r>
          <a:endParaRPr lang="en-US" sz="2000" dirty="0"/>
        </a:p>
      </dgm:t>
    </dgm:pt>
    <dgm:pt modelId="{BA925A54-EC76-48C2-A449-3BE8CF92A529}" type="parTrans" cxnId="{55B9AC9E-C34F-4EC3-B2AE-6B8ED46E17DB}">
      <dgm:prSet/>
      <dgm:spPr/>
      <dgm:t>
        <a:bodyPr/>
        <a:lstStyle/>
        <a:p>
          <a:endParaRPr lang="en-US"/>
        </a:p>
      </dgm:t>
    </dgm:pt>
    <dgm:pt modelId="{898DA03F-20BB-4C72-A2BE-D58682C57E1B}" type="sibTrans" cxnId="{55B9AC9E-C34F-4EC3-B2AE-6B8ED46E17DB}">
      <dgm:prSet/>
      <dgm:spPr/>
      <dgm:t>
        <a:bodyPr/>
        <a:lstStyle/>
        <a:p>
          <a:endParaRPr lang="en-US"/>
        </a:p>
      </dgm:t>
    </dgm:pt>
    <dgm:pt modelId="{41B6098F-8559-4D32-85A9-58965578487E}">
      <dgm:prSet phldrT="[Text]" custT="1"/>
      <dgm:spPr/>
      <dgm:t>
        <a:bodyPr/>
        <a:lstStyle/>
        <a:p>
          <a:r>
            <a:rPr lang="en-US" sz="2800" dirty="0" smtClean="0"/>
            <a:t>Westat</a:t>
          </a:r>
          <a:endParaRPr lang="en-US" sz="2800" dirty="0"/>
        </a:p>
      </dgm:t>
    </dgm:pt>
    <dgm:pt modelId="{FDB15BC8-3CCA-4CE2-9757-6BB844651FE4}" type="parTrans" cxnId="{328987FC-55B8-474E-BA78-C0337D1732AA}">
      <dgm:prSet/>
      <dgm:spPr/>
      <dgm:t>
        <a:bodyPr/>
        <a:lstStyle/>
        <a:p>
          <a:endParaRPr lang="en-US"/>
        </a:p>
      </dgm:t>
    </dgm:pt>
    <dgm:pt modelId="{A9146D8E-E769-4D8D-83DB-33C7CC7D0E3C}" type="sibTrans" cxnId="{328987FC-55B8-474E-BA78-C0337D1732AA}">
      <dgm:prSet/>
      <dgm:spPr/>
      <dgm:t>
        <a:bodyPr/>
        <a:lstStyle/>
        <a:p>
          <a:endParaRPr lang="en-US"/>
        </a:p>
      </dgm:t>
    </dgm:pt>
    <dgm:pt modelId="{1030CFB5-6996-4A82-B627-18C99F4B9138}">
      <dgm:prSet phldrT="[Text]" custT="1"/>
      <dgm:spPr/>
      <dgm:t>
        <a:bodyPr/>
        <a:lstStyle/>
        <a:p>
          <a:r>
            <a:rPr lang="en-US" sz="2000" dirty="0" smtClean="0"/>
            <a:t>Newsletters</a:t>
          </a:r>
          <a:endParaRPr lang="en-US" sz="2000" dirty="0"/>
        </a:p>
      </dgm:t>
    </dgm:pt>
    <dgm:pt modelId="{94C05354-2DB2-4476-B36A-FF4665CD7A3D}" type="parTrans" cxnId="{128D46BD-07B6-4F25-9748-501494013BE1}">
      <dgm:prSet/>
      <dgm:spPr/>
      <dgm:t>
        <a:bodyPr/>
        <a:lstStyle/>
        <a:p>
          <a:endParaRPr lang="en-US"/>
        </a:p>
      </dgm:t>
    </dgm:pt>
    <dgm:pt modelId="{DA9FD6A0-5E69-4D16-B51A-015EF2961BB8}" type="sibTrans" cxnId="{128D46BD-07B6-4F25-9748-501494013BE1}">
      <dgm:prSet/>
      <dgm:spPr/>
      <dgm:t>
        <a:bodyPr/>
        <a:lstStyle/>
        <a:p>
          <a:endParaRPr lang="en-US"/>
        </a:p>
      </dgm:t>
    </dgm:pt>
    <dgm:pt modelId="{8C77C671-3ED9-4EEC-852E-809B0C43FC27}">
      <dgm:prSet phldrT="[Text]" custT="1"/>
      <dgm:spPr/>
      <dgm:t>
        <a:bodyPr/>
        <a:lstStyle/>
        <a:p>
          <a:r>
            <a:rPr lang="en-US" sz="2000" dirty="0" smtClean="0"/>
            <a:t>Help page</a:t>
          </a:r>
          <a:endParaRPr lang="en-US" sz="2000" dirty="0"/>
        </a:p>
      </dgm:t>
    </dgm:pt>
    <dgm:pt modelId="{75ECB159-6639-4F75-88AC-098E5FA4AB37}" type="parTrans" cxnId="{362F7B6A-2F25-4034-A7ED-4467F7CDC5AE}">
      <dgm:prSet/>
      <dgm:spPr/>
      <dgm:t>
        <a:bodyPr/>
        <a:lstStyle/>
        <a:p>
          <a:endParaRPr lang="en-US"/>
        </a:p>
      </dgm:t>
    </dgm:pt>
    <dgm:pt modelId="{BD59A4DE-9D27-4EA9-90AD-6A812DA9A3D0}" type="sibTrans" cxnId="{362F7B6A-2F25-4034-A7ED-4467F7CDC5AE}">
      <dgm:prSet/>
      <dgm:spPr/>
      <dgm:t>
        <a:bodyPr/>
        <a:lstStyle/>
        <a:p>
          <a:endParaRPr lang="en-US"/>
        </a:p>
      </dgm:t>
    </dgm:pt>
    <dgm:pt modelId="{FF691C3B-9B0C-4F48-8CD5-1C36F51DBAAB}">
      <dgm:prSet phldrT="[Text]" custT="1"/>
      <dgm:spPr/>
      <dgm:t>
        <a:bodyPr/>
        <a:lstStyle/>
        <a:p>
          <a:r>
            <a:rPr lang="en-US" sz="2800" dirty="0" smtClean="0"/>
            <a:t>CAISE website</a:t>
          </a:r>
          <a:endParaRPr lang="en-US" sz="2800" dirty="0"/>
        </a:p>
      </dgm:t>
    </dgm:pt>
    <dgm:pt modelId="{4A7D960B-A425-4DA5-9940-D02891D88166}" type="parTrans" cxnId="{A2CFD1E4-BC6C-4E10-B843-385BB201B43C}">
      <dgm:prSet/>
      <dgm:spPr/>
      <dgm:t>
        <a:bodyPr/>
        <a:lstStyle/>
        <a:p>
          <a:endParaRPr lang="en-US"/>
        </a:p>
      </dgm:t>
    </dgm:pt>
    <dgm:pt modelId="{36868B4A-9175-4710-A519-78AAA2BDDC43}" type="sibTrans" cxnId="{A2CFD1E4-BC6C-4E10-B843-385BB201B43C}">
      <dgm:prSet/>
      <dgm:spPr/>
      <dgm:t>
        <a:bodyPr/>
        <a:lstStyle/>
        <a:p>
          <a:endParaRPr lang="en-US"/>
        </a:p>
      </dgm:t>
    </dgm:pt>
    <dgm:pt modelId="{AB912D6B-A755-4320-A7B5-00A354129E00}">
      <dgm:prSet phldrT="[Text]" custT="1"/>
      <dgm:spPr/>
      <dgm:t>
        <a:bodyPr/>
        <a:lstStyle/>
        <a:p>
          <a:r>
            <a:rPr lang="en-US" sz="2000" dirty="0" smtClean="0"/>
            <a:t>Login email</a:t>
          </a:r>
          <a:endParaRPr lang="en-US" sz="2000" dirty="0"/>
        </a:p>
      </dgm:t>
    </dgm:pt>
    <dgm:pt modelId="{F89BF50D-B55F-4A70-8ABE-A4CB547781ED}" type="parTrans" cxnId="{7EBF90FA-3B03-4A30-985E-030302E900DC}">
      <dgm:prSet/>
      <dgm:spPr/>
      <dgm:t>
        <a:bodyPr/>
        <a:lstStyle/>
        <a:p>
          <a:endParaRPr lang="en-US"/>
        </a:p>
      </dgm:t>
    </dgm:pt>
    <dgm:pt modelId="{220B9263-9C31-43EF-B11E-EA8B64A942F1}" type="sibTrans" cxnId="{7EBF90FA-3B03-4A30-985E-030302E900DC}">
      <dgm:prSet/>
      <dgm:spPr/>
      <dgm:t>
        <a:bodyPr/>
        <a:lstStyle/>
        <a:p>
          <a:endParaRPr lang="en-US"/>
        </a:p>
      </dgm:t>
    </dgm:pt>
    <dgm:pt modelId="{265B523E-69BA-4CF7-A82E-3DCD34999635}">
      <dgm:prSet phldrT="[Text]" custT="1"/>
      <dgm:spPr/>
      <dgm:t>
        <a:bodyPr/>
        <a:lstStyle/>
        <a:p>
          <a:r>
            <a:rPr lang="en-US" sz="2000" dirty="0" smtClean="0"/>
            <a:t>Contact Melissa or Hannah</a:t>
          </a:r>
          <a:endParaRPr lang="en-US" sz="2000" dirty="0"/>
        </a:p>
      </dgm:t>
    </dgm:pt>
    <dgm:pt modelId="{30311986-98F9-4ABC-9883-DBC4C791B0FD}" type="parTrans" cxnId="{C700160A-B5C5-4862-856A-4AD04EFE02F7}">
      <dgm:prSet/>
      <dgm:spPr/>
      <dgm:t>
        <a:bodyPr/>
        <a:lstStyle/>
        <a:p>
          <a:endParaRPr lang="en-US"/>
        </a:p>
      </dgm:t>
    </dgm:pt>
    <dgm:pt modelId="{EA89065F-B4D7-4BE7-97AD-32D810E68B3E}" type="sibTrans" cxnId="{C700160A-B5C5-4862-856A-4AD04EFE02F7}">
      <dgm:prSet/>
      <dgm:spPr/>
      <dgm:t>
        <a:bodyPr/>
        <a:lstStyle/>
        <a:p>
          <a:endParaRPr lang="en-US"/>
        </a:p>
      </dgm:t>
    </dgm:pt>
    <dgm:pt modelId="{9DAB77FC-F865-4423-9B3E-5227250CC7DE}">
      <dgm:prSet phldrT="[Text]" custT="1"/>
      <dgm:spPr/>
      <dgm:t>
        <a:bodyPr/>
        <a:lstStyle/>
        <a:p>
          <a:r>
            <a:rPr lang="en-US" sz="2000" dirty="0" smtClean="0"/>
            <a:t>Other Resources</a:t>
          </a:r>
          <a:endParaRPr lang="en-US" sz="2000" dirty="0"/>
        </a:p>
      </dgm:t>
    </dgm:pt>
    <dgm:pt modelId="{0ABF1B0A-9ACF-4BDF-AF43-CBCFF63CBF9D}" type="parTrans" cxnId="{E5D02EF5-953A-425A-B676-FAA674BA37C3}">
      <dgm:prSet/>
      <dgm:spPr/>
      <dgm:t>
        <a:bodyPr/>
        <a:lstStyle/>
        <a:p>
          <a:endParaRPr lang="en-US"/>
        </a:p>
      </dgm:t>
    </dgm:pt>
    <dgm:pt modelId="{BA0C8CE8-791C-4523-BF83-2BE18E06A34C}" type="sibTrans" cxnId="{E5D02EF5-953A-425A-B676-FAA674BA37C3}">
      <dgm:prSet/>
      <dgm:spPr/>
      <dgm:t>
        <a:bodyPr/>
        <a:lstStyle/>
        <a:p>
          <a:endParaRPr lang="en-US"/>
        </a:p>
      </dgm:t>
    </dgm:pt>
    <dgm:pt modelId="{2752BEF2-9559-40CC-A962-10CFC81E4FE3}" type="pres">
      <dgm:prSet presAssocID="{6811CADC-6C08-4C6F-8163-FC5A0BEA40F6}" presName="Name0" presStyleCnt="0">
        <dgm:presLayoutVars>
          <dgm:dir/>
          <dgm:resizeHandles val="exact"/>
        </dgm:presLayoutVars>
      </dgm:prSet>
      <dgm:spPr/>
      <dgm:t>
        <a:bodyPr/>
        <a:lstStyle/>
        <a:p>
          <a:endParaRPr lang="en-US"/>
        </a:p>
      </dgm:t>
    </dgm:pt>
    <dgm:pt modelId="{20D7C6E9-2B4B-4A3C-856A-5542488C6CBF}" type="pres">
      <dgm:prSet presAssocID="{94CB32F3-0AB9-403D-88E2-5C8044AA8C25}" presName="composite" presStyleCnt="0"/>
      <dgm:spPr/>
    </dgm:pt>
    <dgm:pt modelId="{02346122-A19C-4801-8057-6233B5C14D1E}" type="pres">
      <dgm:prSet presAssocID="{94CB32F3-0AB9-403D-88E2-5C8044AA8C25}" presName="rect1" presStyleLbl="trAlignAcc1" presStyleIdx="0" presStyleCnt="3" custScaleX="133355">
        <dgm:presLayoutVars>
          <dgm:bulletEnabled val="1"/>
        </dgm:presLayoutVars>
      </dgm:prSet>
      <dgm:spPr/>
      <dgm:t>
        <a:bodyPr/>
        <a:lstStyle/>
        <a:p>
          <a:endParaRPr lang="en-US"/>
        </a:p>
      </dgm:t>
    </dgm:pt>
    <dgm:pt modelId="{75B235A3-2031-4BC7-BFE5-E9EEAE852E40}" type="pres">
      <dgm:prSet presAssocID="{94CB32F3-0AB9-403D-88E2-5C8044AA8C25}" presName="rect2" presStyleLbl="fgImgPlace1" presStyleIdx="0" presStyleCnt="3" custScaleX="189568" custLinFactX="-50587" custLinFactNeighborX="-100000"/>
      <dgm:spPr>
        <a:ln w="19050">
          <a:solidFill>
            <a:schemeClr val="tx2">
              <a:lumMod val="60000"/>
              <a:lumOff val="40000"/>
            </a:schemeClr>
          </a:solidFill>
        </a:ln>
      </dgm:spPr>
      <dgm:t>
        <a:bodyPr/>
        <a:lstStyle/>
        <a:p>
          <a:endParaRPr lang="en-US"/>
        </a:p>
      </dgm:t>
    </dgm:pt>
    <dgm:pt modelId="{0B88533E-B23F-4AFC-BEE1-965A1162373D}" type="pres">
      <dgm:prSet presAssocID="{BC170281-CC1A-4498-B2ED-F63D35C6127C}" presName="sibTrans" presStyleCnt="0"/>
      <dgm:spPr/>
    </dgm:pt>
    <dgm:pt modelId="{EEF530F7-5AA6-4CA0-83E7-0F5906B6065D}" type="pres">
      <dgm:prSet presAssocID="{41B6098F-8559-4D32-85A9-58965578487E}" presName="composite" presStyleCnt="0"/>
      <dgm:spPr/>
    </dgm:pt>
    <dgm:pt modelId="{8BEAFAA4-3865-47F7-A340-41A73F672335}" type="pres">
      <dgm:prSet presAssocID="{41B6098F-8559-4D32-85A9-58965578487E}" presName="rect1" presStyleLbl="trAlignAcc1" presStyleIdx="1" presStyleCnt="3" custScaleX="133355">
        <dgm:presLayoutVars>
          <dgm:bulletEnabled val="1"/>
        </dgm:presLayoutVars>
      </dgm:prSet>
      <dgm:spPr/>
      <dgm:t>
        <a:bodyPr/>
        <a:lstStyle/>
        <a:p>
          <a:endParaRPr lang="en-US"/>
        </a:p>
      </dgm:t>
    </dgm:pt>
    <dgm:pt modelId="{1C17EF8F-A800-4404-AE0B-F2D0623A68DD}" type="pres">
      <dgm:prSet presAssocID="{41B6098F-8559-4D32-85A9-58965578487E}" presName="rect2" presStyleLbl="fgImgPlace1" presStyleIdx="1" presStyleCnt="3" custScaleX="189568" custLinFactX="-50587" custLinFactNeighborX="-100000"/>
      <dgm:spPr>
        <a:blipFill rotWithShape="1">
          <a:blip xmlns:r="http://schemas.openxmlformats.org/officeDocument/2006/relationships" r:embed="rId1"/>
          <a:stretch>
            <a:fillRect/>
          </a:stretch>
        </a:blipFill>
      </dgm:spPr>
      <dgm:t>
        <a:bodyPr/>
        <a:lstStyle/>
        <a:p>
          <a:endParaRPr lang="en-US"/>
        </a:p>
      </dgm:t>
    </dgm:pt>
    <dgm:pt modelId="{29FC811F-B202-43BA-9B63-474219D74A76}" type="pres">
      <dgm:prSet presAssocID="{A9146D8E-E769-4D8D-83DB-33C7CC7D0E3C}" presName="sibTrans" presStyleCnt="0"/>
      <dgm:spPr/>
    </dgm:pt>
    <dgm:pt modelId="{63FE4D96-1AC8-4423-9A74-36C0ABF18B2D}" type="pres">
      <dgm:prSet presAssocID="{FF691C3B-9B0C-4F48-8CD5-1C36F51DBAAB}" presName="composite" presStyleCnt="0"/>
      <dgm:spPr/>
    </dgm:pt>
    <dgm:pt modelId="{7A7D0AA9-EBDA-4950-B5D0-D0597F99C8DE}" type="pres">
      <dgm:prSet presAssocID="{FF691C3B-9B0C-4F48-8CD5-1C36F51DBAAB}" presName="rect1" presStyleLbl="trAlignAcc1" presStyleIdx="2" presStyleCnt="3" custScaleX="133355">
        <dgm:presLayoutVars>
          <dgm:bulletEnabled val="1"/>
        </dgm:presLayoutVars>
      </dgm:prSet>
      <dgm:spPr/>
      <dgm:t>
        <a:bodyPr/>
        <a:lstStyle/>
        <a:p>
          <a:endParaRPr lang="en-US"/>
        </a:p>
      </dgm:t>
    </dgm:pt>
    <dgm:pt modelId="{DD58C133-3A00-4601-8E8F-E72D9249F19A}" type="pres">
      <dgm:prSet presAssocID="{FF691C3B-9B0C-4F48-8CD5-1C36F51DBAAB}" presName="rect2" presStyleLbl="fgImgPlace1" presStyleIdx="2" presStyleCnt="3" custScaleX="189568" custLinFactX="-50587" custLinFactNeighborX="-100000"/>
      <dgm:spPr>
        <a:blipFill rotWithShape="1">
          <a:blip xmlns:r="http://schemas.openxmlformats.org/officeDocument/2006/relationships" r:embed="rId2"/>
          <a:stretch>
            <a:fillRect/>
          </a:stretch>
        </a:blipFill>
      </dgm:spPr>
      <dgm:t>
        <a:bodyPr/>
        <a:lstStyle/>
        <a:p>
          <a:endParaRPr lang="en-US"/>
        </a:p>
      </dgm:t>
    </dgm:pt>
  </dgm:ptLst>
  <dgm:cxnLst>
    <dgm:cxn modelId="{328987FC-55B8-474E-BA78-C0337D1732AA}" srcId="{6811CADC-6C08-4C6F-8163-FC5A0BEA40F6}" destId="{41B6098F-8559-4D32-85A9-58965578487E}" srcOrd="1" destOrd="0" parTransId="{FDB15BC8-3CCA-4CE2-9757-6BB844651FE4}" sibTransId="{A9146D8E-E769-4D8D-83DB-33C7CC7D0E3C}"/>
    <dgm:cxn modelId="{CBD450A3-BF98-4E0A-9378-D0704AC3F588}" type="presOf" srcId="{FF691C3B-9B0C-4F48-8CD5-1C36F51DBAAB}" destId="{7A7D0AA9-EBDA-4950-B5D0-D0597F99C8DE}" srcOrd="0" destOrd="0" presId="urn:microsoft.com/office/officeart/2008/layout/PictureStrips"/>
    <dgm:cxn modelId="{362F7B6A-2F25-4034-A7ED-4467F7CDC5AE}" srcId="{94CB32F3-0AB9-403D-88E2-5C8044AA8C25}" destId="{8C77C671-3ED9-4EEC-852E-809B0C43FC27}" srcOrd="0" destOrd="0" parTransId="{75ECB159-6639-4F75-88AC-098E5FA4AB37}" sibTransId="{BD59A4DE-9D27-4EA9-90AD-6A812DA9A3D0}"/>
    <dgm:cxn modelId="{F6C7777B-31BE-4826-A762-848C229995CE}" type="presOf" srcId="{265B523E-69BA-4CF7-A82E-3DCD34999635}" destId="{8BEAFAA4-3865-47F7-A340-41A73F672335}" srcOrd="0" destOrd="2" presId="urn:microsoft.com/office/officeart/2008/layout/PictureStrips"/>
    <dgm:cxn modelId="{55B9AC9E-C34F-4EC3-B2AE-6B8ED46E17DB}" srcId="{94CB32F3-0AB9-403D-88E2-5C8044AA8C25}" destId="{2D13A2C7-1218-4524-9956-524EFDF6D23A}" srcOrd="1" destOrd="0" parTransId="{BA925A54-EC76-48C2-A449-3BE8CF92A529}" sibTransId="{898DA03F-20BB-4C72-A2BE-D58682C57E1B}"/>
    <dgm:cxn modelId="{085C7392-325A-47E8-98E1-B4A9597B6A05}" type="presOf" srcId="{8C77C671-3ED9-4EEC-852E-809B0C43FC27}" destId="{02346122-A19C-4801-8057-6233B5C14D1E}" srcOrd="0" destOrd="1" presId="urn:microsoft.com/office/officeart/2008/layout/PictureStrips"/>
    <dgm:cxn modelId="{C700160A-B5C5-4862-856A-4AD04EFE02F7}" srcId="{41B6098F-8559-4D32-85A9-58965578487E}" destId="{265B523E-69BA-4CF7-A82E-3DCD34999635}" srcOrd="1" destOrd="0" parTransId="{30311986-98F9-4ABC-9883-DBC4C791B0FD}" sibTransId="{EA89065F-B4D7-4BE7-97AD-32D810E68B3E}"/>
    <dgm:cxn modelId="{6B18BCC9-85E3-44C8-870C-4B4839CF2406}" type="presOf" srcId="{1030CFB5-6996-4A82-B627-18C99F4B9138}" destId="{7A7D0AA9-EBDA-4950-B5D0-D0597F99C8DE}" srcOrd="0" destOrd="1" presId="urn:microsoft.com/office/officeart/2008/layout/PictureStrips"/>
    <dgm:cxn modelId="{EB278039-7981-44BF-997D-2B7B0569825C}" type="presOf" srcId="{9DAB77FC-F865-4423-9B3E-5227250CC7DE}" destId="{7A7D0AA9-EBDA-4950-B5D0-D0597F99C8DE}" srcOrd="0" destOrd="2" presId="urn:microsoft.com/office/officeart/2008/layout/PictureStrips"/>
    <dgm:cxn modelId="{E5D02EF5-953A-425A-B676-FAA674BA37C3}" srcId="{FF691C3B-9B0C-4F48-8CD5-1C36F51DBAAB}" destId="{9DAB77FC-F865-4423-9B3E-5227250CC7DE}" srcOrd="1" destOrd="0" parTransId="{0ABF1B0A-9ACF-4BDF-AF43-CBCFF63CBF9D}" sibTransId="{BA0C8CE8-791C-4523-BF83-2BE18E06A34C}"/>
    <dgm:cxn modelId="{B4BFDEBC-AA6E-4BF1-910C-EED9CFC2FADF}" type="presOf" srcId="{AB912D6B-A755-4320-A7B5-00A354129E00}" destId="{8BEAFAA4-3865-47F7-A340-41A73F672335}" srcOrd="0" destOrd="1" presId="urn:microsoft.com/office/officeart/2008/layout/PictureStrips"/>
    <dgm:cxn modelId="{A7558827-34E6-4F9F-BEF4-283D611E702F}" type="presOf" srcId="{41B6098F-8559-4D32-85A9-58965578487E}" destId="{8BEAFAA4-3865-47F7-A340-41A73F672335}" srcOrd="0" destOrd="0" presId="urn:microsoft.com/office/officeart/2008/layout/PictureStrips"/>
    <dgm:cxn modelId="{7EBF90FA-3B03-4A30-985E-030302E900DC}" srcId="{41B6098F-8559-4D32-85A9-58965578487E}" destId="{AB912D6B-A755-4320-A7B5-00A354129E00}" srcOrd="0" destOrd="0" parTransId="{F89BF50D-B55F-4A70-8ABE-A4CB547781ED}" sibTransId="{220B9263-9C31-43EF-B11E-EA8B64A942F1}"/>
    <dgm:cxn modelId="{9996FDCF-EF52-46BE-B6F5-F00D606777F9}" type="presOf" srcId="{2D13A2C7-1218-4524-9956-524EFDF6D23A}" destId="{02346122-A19C-4801-8057-6233B5C14D1E}" srcOrd="0" destOrd="2" presId="urn:microsoft.com/office/officeart/2008/layout/PictureStrips"/>
    <dgm:cxn modelId="{E3DDC795-FE88-4CE2-8D2F-4638EA382BBE}" type="presOf" srcId="{6811CADC-6C08-4C6F-8163-FC5A0BEA40F6}" destId="{2752BEF2-9559-40CC-A962-10CFC81E4FE3}" srcOrd="0" destOrd="0" presId="urn:microsoft.com/office/officeart/2008/layout/PictureStrips"/>
    <dgm:cxn modelId="{0DF70C9A-576B-4D18-A96A-99D96E7BCCBC}" type="presOf" srcId="{94CB32F3-0AB9-403D-88E2-5C8044AA8C25}" destId="{02346122-A19C-4801-8057-6233B5C14D1E}" srcOrd="0" destOrd="0" presId="urn:microsoft.com/office/officeart/2008/layout/PictureStrips"/>
    <dgm:cxn modelId="{EB65E8A0-03A9-4248-813D-0F76A9784BDD}" srcId="{6811CADC-6C08-4C6F-8163-FC5A0BEA40F6}" destId="{94CB32F3-0AB9-403D-88E2-5C8044AA8C25}" srcOrd="0" destOrd="0" parTransId="{6EC9736A-E59E-42BD-8C49-B0AEF2942EF6}" sibTransId="{BC170281-CC1A-4498-B2ED-F63D35C6127C}"/>
    <dgm:cxn modelId="{A2CFD1E4-BC6C-4E10-B843-385BB201B43C}" srcId="{6811CADC-6C08-4C6F-8163-FC5A0BEA40F6}" destId="{FF691C3B-9B0C-4F48-8CD5-1C36F51DBAAB}" srcOrd="2" destOrd="0" parTransId="{4A7D960B-A425-4DA5-9940-D02891D88166}" sibTransId="{36868B4A-9175-4710-A519-78AAA2BDDC43}"/>
    <dgm:cxn modelId="{128D46BD-07B6-4F25-9748-501494013BE1}" srcId="{FF691C3B-9B0C-4F48-8CD5-1C36F51DBAAB}" destId="{1030CFB5-6996-4A82-B627-18C99F4B9138}" srcOrd="0" destOrd="0" parTransId="{94C05354-2DB2-4476-B36A-FF4665CD7A3D}" sibTransId="{DA9FD6A0-5E69-4D16-B51A-015EF2961BB8}"/>
    <dgm:cxn modelId="{46110E99-B281-478A-B2C1-8575545EC653}" type="presParOf" srcId="{2752BEF2-9559-40CC-A962-10CFC81E4FE3}" destId="{20D7C6E9-2B4B-4A3C-856A-5542488C6CBF}" srcOrd="0" destOrd="0" presId="urn:microsoft.com/office/officeart/2008/layout/PictureStrips"/>
    <dgm:cxn modelId="{C951F34B-0613-41ED-A470-18BB8DE345E9}" type="presParOf" srcId="{20D7C6E9-2B4B-4A3C-856A-5542488C6CBF}" destId="{02346122-A19C-4801-8057-6233B5C14D1E}" srcOrd="0" destOrd="0" presId="urn:microsoft.com/office/officeart/2008/layout/PictureStrips"/>
    <dgm:cxn modelId="{DABB1229-2B2D-4919-9DF4-C4F4A01FD9C7}" type="presParOf" srcId="{20D7C6E9-2B4B-4A3C-856A-5542488C6CBF}" destId="{75B235A3-2031-4BC7-BFE5-E9EEAE852E40}" srcOrd="1" destOrd="0" presId="urn:microsoft.com/office/officeart/2008/layout/PictureStrips"/>
    <dgm:cxn modelId="{9DF6A683-7754-4F76-B01D-54BCAB8DA72B}" type="presParOf" srcId="{2752BEF2-9559-40CC-A962-10CFC81E4FE3}" destId="{0B88533E-B23F-4AFC-BEE1-965A1162373D}" srcOrd="1" destOrd="0" presId="urn:microsoft.com/office/officeart/2008/layout/PictureStrips"/>
    <dgm:cxn modelId="{717819DA-68CC-4D9D-9000-5B34E568E075}" type="presParOf" srcId="{2752BEF2-9559-40CC-A962-10CFC81E4FE3}" destId="{EEF530F7-5AA6-4CA0-83E7-0F5906B6065D}" srcOrd="2" destOrd="0" presId="urn:microsoft.com/office/officeart/2008/layout/PictureStrips"/>
    <dgm:cxn modelId="{767BAF68-BBFA-4585-BD54-2886DFCB8667}" type="presParOf" srcId="{EEF530F7-5AA6-4CA0-83E7-0F5906B6065D}" destId="{8BEAFAA4-3865-47F7-A340-41A73F672335}" srcOrd="0" destOrd="0" presId="urn:microsoft.com/office/officeart/2008/layout/PictureStrips"/>
    <dgm:cxn modelId="{1C03A728-2E91-47E1-902F-21E19C60E39C}" type="presParOf" srcId="{EEF530F7-5AA6-4CA0-83E7-0F5906B6065D}" destId="{1C17EF8F-A800-4404-AE0B-F2D0623A68DD}" srcOrd="1" destOrd="0" presId="urn:microsoft.com/office/officeart/2008/layout/PictureStrips"/>
    <dgm:cxn modelId="{017A46E3-2ADF-4D94-A442-4A8FFCAFC7C6}" type="presParOf" srcId="{2752BEF2-9559-40CC-A962-10CFC81E4FE3}" destId="{29FC811F-B202-43BA-9B63-474219D74A76}" srcOrd="3" destOrd="0" presId="urn:microsoft.com/office/officeart/2008/layout/PictureStrips"/>
    <dgm:cxn modelId="{5DC3C8CB-B496-4E8B-A397-483F8FD54F5C}" type="presParOf" srcId="{2752BEF2-9559-40CC-A962-10CFC81E4FE3}" destId="{63FE4D96-1AC8-4423-9A74-36C0ABF18B2D}" srcOrd="4" destOrd="0" presId="urn:microsoft.com/office/officeart/2008/layout/PictureStrips"/>
    <dgm:cxn modelId="{94F15567-6095-4383-BB7A-9542FDB27199}" type="presParOf" srcId="{63FE4D96-1AC8-4423-9A74-36C0ABF18B2D}" destId="{7A7D0AA9-EBDA-4950-B5D0-D0597F99C8DE}" srcOrd="0" destOrd="0" presId="urn:microsoft.com/office/officeart/2008/layout/PictureStrips"/>
    <dgm:cxn modelId="{CE7959B0-0A44-4B78-A246-611A9A2D0E3A}" type="presParOf" srcId="{63FE4D96-1AC8-4423-9A74-36C0ABF18B2D}" destId="{DD58C133-3A00-4601-8E8F-E72D9249F19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D65702-8C83-4A61-B362-E013007E7CAF}" type="datetimeFigureOut">
              <a:rPr lang="en-US" smtClean="0"/>
              <a:pPr/>
              <a:t>5/10/13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73CE25-88B6-409F-8E9B-32293670FF8D}" type="slidenum">
              <a:rPr lang="en-US" smtClean="0"/>
              <a:pPr/>
              <a:t>‹#›</a:t>
            </a:fld>
            <a:endParaRPr lang="en-US"/>
          </a:p>
        </p:txBody>
      </p:sp>
    </p:spTree>
    <p:extLst>
      <p:ext uri="{BB962C8B-B14F-4D97-AF65-F5344CB8AC3E}">
        <p14:creationId xmlns:p14="http://schemas.microsoft.com/office/powerpoint/2010/main" val="223193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B1AE9B-99FD-4945-B6FD-289604CA5F43}" type="datetimeFigureOut">
              <a:rPr lang="en-US" smtClean="0"/>
              <a:pPr/>
              <a:t>5/10/13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93A080-9A7D-4AD5-9F35-BC0B736862E5}" type="slidenum">
              <a:rPr lang="en-US" smtClean="0"/>
              <a:pPr/>
              <a:t>‹#›</a:t>
            </a:fld>
            <a:endParaRPr lang="en-US"/>
          </a:p>
        </p:txBody>
      </p:sp>
    </p:spTree>
    <p:extLst>
      <p:ext uri="{BB962C8B-B14F-4D97-AF65-F5344CB8AC3E}">
        <p14:creationId xmlns:p14="http://schemas.microsoft.com/office/powerpoint/2010/main" val="64786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800600"/>
            <a:ext cx="5608320" cy="3798570"/>
          </a:xfrm>
        </p:spPr>
        <p:txBody>
          <a:bodyPr/>
          <a:lstStyle/>
          <a:p>
            <a:pPr marL="0" indent="0">
              <a:buFont typeface="Calibri" pitchFamily="-106" charset="0"/>
              <a:buNone/>
            </a:pPr>
            <a:endParaRPr lang="en-US" sz="1600"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10</a:t>
            </a:fld>
            <a:endParaRPr lang="en-US"/>
          </a:p>
        </p:txBody>
      </p:sp>
    </p:spTree>
    <p:extLst>
      <p:ext uri="{BB962C8B-B14F-4D97-AF65-F5344CB8AC3E}">
        <p14:creationId xmlns:p14="http://schemas.microsoft.com/office/powerpoint/2010/main" val="335510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95800"/>
            <a:ext cx="6248400" cy="4103370"/>
          </a:xfrm>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11</a:t>
            </a:fld>
            <a:endParaRPr lang="en-US"/>
          </a:p>
        </p:txBody>
      </p:sp>
    </p:spTree>
    <p:extLst>
      <p:ext uri="{BB962C8B-B14F-4D97-AF65-F5344CB8AC3E}">
        <p14:creationId xmlns:p14="http://schemas.microsoft.com/office/powerpoint/2010/main" val="368435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876799"/>
            <a:ext cx="6400800" cy="3953167"/>
          </a:xfrm>
        </p:spPr>
        <p:txBody>
          <a:bodyPr>
            <a:normAutofit/>
          </a:bodyPr>
          <a:lstStyle/>
          <a:p>
            <a:pPr marL="0" indent="0">
              <a:buFont typeface="+mj-lt"/>
              <a:buNone/>
            </a:pPr>
            <a:endParaRPr lang="en-US" sz="1600"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324600" cy="4728210"/>
          </a:xfrm>
        </p:spPr>
        <p:txBody>
          <a:bodyPr>
            <a:normAutofit fontScale="92500" lnSpcReduction="10000"/>
          </a:bodyPr>
          <a:lstStyle/>
          <a:p>
            <a:pPr marL="0" indent="0">
              <a:buFont typeface="+mj-lt"/>
              <a:buNone/>
            </a:pPr>
            <a:endParaRPr lang="en-US" sz="1600" dirty="0" smtClean="0"/>
          </a:p>
        </p:txBody>
      </p:sp>
      <p:sp>
        <p:nvSpPr>
          <p:cNvPr id="4" name="Slide Number Placeholder 3"/>
          <p:cNvSpPr>
            <a:spLocks noGrp="1"/>
          </p:cNvSpPr>
          <p:nvPr>
            <p:ph type="sldNum" sz="quarter" idx="10"/>
          </p:nvPr>
        </p:nvSpPr>
        <p:spPr/>
        <p:txBody>
          <a:bodyPr/>
          <a:lstStyle/>
          <a:p>
            <a:fld id="{0B93A080-9A7D-4AD5-9F35-BC0B736862E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solidFill>
                <a:prstClr val="white"/>
              </a:solidFill>
            </a:endParaRPr>
          </a:p>
          <a:p>
            <a:pPr lvl="0"/>
            <a:endParaRPr lang="en-US" dirty="0" smtClean="0">
              <a:solidFill>
                <a:prstClr val="white"/>
              </a:solidFill>
            </a:endParaRPr>
          </a:p>
          <a:p>
            <a:pPr lvl="0"/>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257800"/>
            <a:ext cx="5608320" cy="3341370"/>
          </a:xfrm>
        </p:spPr>
        <p:txBody>
          <a:bodyPr>
            <a:normAutofit/>
          </a:bodyPr>
          <a:lstStyle/>
          <a:p>
            <a:pPr marL="0" indent="0">
              <a:buFont typeface="+mj-lt"/>
              <a:buNone/>
            </a:pPr>
            <a:endParaRPr lang="en-US" sz="1600"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876800"/>
            <a:ext cx="6477000" cy="3722688"/>
          </a:xfrm>
        </p:spPr>
        <p:txBody>
          <a:bodyPr>
            <a:normAutofit/>
          </a:bodyPr>
          <a:lstStyle/>
          <a:p>
            <a:pPr marL="0" indent="0">
              <a:buFont typeface="+mj-lt"/>
              <a:buNone/>
            </a:pPr>
            <a:endParaRPr lang="en-US" sz="2000" dirty="0"/>
          </a:p>
        </p:txBody>
      </p:sp>
      <p:sp>
        <p:nvSpPr>
          <p:cNvPr id="4" name="Slide Number Placeholder 3"/>
          <p:cNvSpPr>
            <a:spLocks noGrp="1"/>
          </p:cNvSpPr>
          <p:nvPr>
            <p:ph type="sldNum" sz="quarter" idx="10"/>
          </p:nvPr>
        </p:nvSpPr>
        <p:spPr/>
        <p:txBody>
          <a:bodyPr/>
          <a:lstStyle/>
          <a:p>
            <a:fld id="{C9BC2F90-36F9-43CA-BD90-B7740595A1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0B93A080-9A7D-4AD5-9F35-BC0B736862E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0B93A080-9A7D-4AD5-9F35-BC0B736862E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19</a:t>
            </a:fld>
            <a:endParaRPr lang="en-US"/>
          </a:p>
        </p:txBody>
      </p:sp>
    </p:spTree>
    <p:extLst>
      <p:ext uri="{BB962C8B-B14F-4D97-AF65-F5344CB8AC3E}">
        <p14:creationId xmlns:p14="http://schemas.microsoft.com/office/powerpoint/2010/main" val="35822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553200" cy="4575810"/>
          </a:xfrm>
        </p:spPr>
        <p:txBody>
          <a:bodyPr>
            <a:normAutofit/>
          </a:bodyPr>
          <a:lstStyle/>
          <a:p>
            <a:pPr marL="0" indent="0">
              <a:buFont typeface="+mj-lt"/>
              <a:buNone/>
            </a:pPr>
            <a:endParaRPr lang="en-US" sz="1600" dirty="0" smtClean="0"/>
          </a:p>
        </p:txBody>
      </p:sp>
      <p:sp>
        <p:nvSpPr>
          <p:cNvPr id="4" name="Slide Number Placeholder 3"/>
          <p:cNvSpPr>
            <a:spLocks noGrp="1"/>
          </p:cNvSpPr>
          <p:nvPr>
            <p:ph type="sldNum" sz="quarter" idx="10"/>
          </p:nvPr>
        </p:nvSpPr>
        <p:spPr/>
        <p:txBody>
          <a:bodyPr/>
          <a:lstStyle/>
          <a:p>
            <a:fld id="{0B93A080-9A7D-4AD5-9F35-BC0B736862E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90000"/>
              </a:lnSpc>
              <a:buFont typeface="+mj-lt"/>
              <a:buNone/>
            </a:pPr>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22</a:t>
            </a:fld>
            <a:endParaRPr lang="en-US"/>
          </a:p>
        </p:txBody>
      </p:sp>
    </p:spTree>
    <p:extLst>
      <p:ext uri="{BB962C8B-B14F-4D97-AF65-F5344CB8AC3E}">
        <p14:creationId xmlns:p14="http://schemas.microsoft.com/office/powerpoint/2010/main" val="81396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3A080-9A7D-4AD5-9F35-BC0B736862E5}" type="slidenum">
              <a:rPr lang="en-US" smtClean="0"/>
              <a:pPr/>
              <a:t>23</a:t>
            </a:fld>
            <a:endParaRPr lang="en-US"/>
          </a:p>
        </p:txBody>
      </p:sp>
    </p:spTree>
    <p:extLst>
      <p:ext uri="{BB962C8B-B14F-4D97-AF65-F5344CB8AC3E}">
        <p14:creationId xmlns:p14="http://schemas.microsoft.com/office/powerpoint/2010/main" val="1359863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3A080-9A7D-4AD5-9F35-BC0B736862E5}" type="slidenum">
              <a:rPr lang="en-US" smtClean="0"/>
              <a:pPr/>
              <a:t>24</a:t>
            </a:fld>
            <a:endParaRPr lang="en-US"/>
          </a:p>
        </p:txBody>
      </p:sp>
    </p:spTree>
    <p:extLst>
      <p:ext uri="{BB962C8B-B14F-4D97-AF65-F5344CB8AC3E}">
        <p14:creationId xmlns:p14="http://schemas.microsoft.com/office/powerpoint/2010/main" val="1397541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3A080-9A7D-4AD5-9F35-BC0B736862E5}" type="slidenum">
              <a:rPr lang="en-US" smtClean="0"/>
              <a:pPr/>
              <a:t>25</a:t>
            </a:fld>
            <a:endParaRPr lang="en-US"/>
          </a:p>
        </p:txBody>
      </p:sp>
    </p:spTree>
    <p:extLst>
      <p:ext uri="{BB962C8B-B14F-4D97-AF65-F5344CB8AC3E}">
        <p14:creationId xmlns:p14="http://schemas.microsoft.com/office/powerpoint/2010/main" val="327120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93A080-9A7D-4AD5-9F35-BC0B736862E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92BDC-29C0-44A7-9692-8B7F7D7A29C7}" type="slidenum">
              <a:rPr lang="en-US"/>
              <a:pPr/>
              <a:t>3</a:t>
            </a:fld>
            <a:endParaRPr lang="en-US" dirty="0"/>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304800" y="4343400"/>
            <a:ext cx="6553200" cy="4724400"/>
          </a:xfrm>
        </p:spPr>
        <p:txBody>
          <a:bodyPr>
            <a:noAutofit/>
          </a:bodyPr>
          <a:lstStyle/>
          <a:p>
            <a:pPr marL="0" indent="0">
              <a:spcBef>
                <a:spcPts val="600"/>
              </a:spcBef>
              <a:spcAft>
                <a:spcPts val="600"/>
              </a:spcAft>
              <a:buFont typeface="+mj-lt"/>
              <a:buNone/>
            </a:pPr>
            <a:endParaRPr lang="en-US" sz="18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3A080-9A7D-4AD5-9F35-BC0B736862E5}" type="slidenum">
              <a:rPr lang="en-US" smtClean="0"/>
              <a:pPr/>
              <a:t>30</a:t>
            </a:fld>
            <a:endParaRPr lang="en-US"/>
          </a:p>
        </p:txBody>
      </p:sp>
    </p:spTree>
    <p:extLst>
      <p:ext uri="{BB962C8B-B14F-4D97-AF65-F5344CB8AC3E}">
        <p14:creationId xmlns:p14="http://schemas.microsoft.com/office/powerpoint/2010/main" val="2785801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105400"/>
            <a:ext cx="5608320" cy="3493770"/>
          </a:xfrm>
        </p:spPr>
        <p:txBody>
          <a:bodyPr/>
          <a:lstStyle/>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B93A080-9A7D-4AD5-9F35-BC0B736862E5}" type="slidenum">
              <a:rPr lang="en-US" smtClean="0"/>
              <a:pPr/>
              <a:t>4</a:t>
            </a:fld>
            <a:endParaRPr lang="en-US"/>
          </a:p>
        </p:txBody>
      </p:sp>
    </p:spTree>
    <p:extLst>
      <p:ext uri="{BB962C8B-B14F-4D97-AF65-F5344CB8AC3E}">
        <p14:creationId xmlns:p14="http://schemas.microsoft.com/office/powerpoint/2010/main" val="93296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876800"/>
            <a:ext cx="5608320" cy="3722370"/>
          </a:xfrm>
        </p:spPr>
        <p:txBody>
          <a:bodyPr>
            <a:normAutofit/>
          </a:bodyPr>
          <a:lstStyle/>
          <a:p>
            <a:pPr marL="0" indent="0">
              <a:buFont typeface="+mj-lt"/>
              <a:buNone/>
            </a:pPr>
            <a:endParaRPr lang="en-US" sz="1600"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425"/>
            <a:ext cx="6629400" cy="4651375"/>
          </a:xfrm>
        </p:spPr>
        <p:txBody>
          <a:bodyPr>
            <a:noAutofit/>
          </a:bodyPr>
          <a:lstStyle/>
          <a:p>
            <a:pPr marL="0" indent="0">
              <a:spcBef>
                <a:spcPts val="600"/>
              </a:spcBef>
              <a:spcAft>
                <a:spcPts val="600"/>
              </a:spcAft>
              <a:buFont typeface="+mj-lt"/>
              <a:buNone/>
            </a:pPr>
            <a:endParaRPr lang="en-US" sz="1400" b="1" dirty="0"/>
          </a:p>
        </p:txBody>
      </p:sp>
      <p:sp>
        <p:nvSpPr>
          <p:cNvPr id="4" name="Slide Number Placeholder 3"/>
          <p:cNvSpPr>
            <a:spLocks noGrp="1"/>
          </p:cNvSpPr>
          <p:nvPr>
            <p:ph type="sldNum" sz="quarter" idx="10"/>
          </p:nvPr>
        </p:nvSpPr>
        <p:spPr/>
        <p:txBody>
          <a:bodyPr/>
          <a:lstStyle/>
          <a:p>
            <a:fld id="{C9BC2F90-36F9-43CA-BD90-B7740595A1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876800"/>
            <a:ext cx="5608320" cy="3722370"/>
          </a:xfrm>
        </p:spPr>
        <p:txBody>
          <a:bodyPr>
            <a:normAutofit/>
          </a:bodyPr>
          <a:lstStyle/>
          <a:p>
            <a:pPr marL="0" indent="0">
              <a:buFont typeface="+mj-lt"/>
              <a:buNone/>
            </a:pPr>
            <a:endParaRPr lang="en-US" sz="1600"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800600"/>
            <a:ext cx="5608320" cy="3798570"/>
          </a:xfrm>
        </p:spPr>
        <p:txBody>
          <a:bodyPr>
            <a:normAutofit/>
          </a:bodyPr>
          <a:lstStyle/>
          <a:p>
            <a:pPr marL="0" indent="0">
              <a:buFont typeface="+mj-lt"/>
              <a:buNone/>
            </a:pPr>
            <a:endParaRPr lang="en-US" sz="1600"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724400"/>
            <a:ext cx="5608320" cy="3874770"/>
          </a:xfrm>
        </p:spPr>
        <p:txBody>
          <a:bodyPr>
            <a:normAutofit/>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B93A080-9A7D-4AD5-9F35-BC0B736862E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flipV="1">
            <a:off x="0" y="-6350"/>
            <a:ext cx="9144000" cy="1181100"/>
          </a:xfrm>
          <a:prstGeom prst="rect">
            <a:avLst/>
          </a:prstGeom>
          <a:solidFill>
            <a:srgbClr val="4B88B3"/>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a:endParaRPr lang="en-US"/>
          </a:p>
        </p:txBody>
      </p:sp>
      <p:pic>
        <p:nvPicPr>
          <p:cNvPr id="8" name="Picture 36" descr="Westat_Standard_wht-drkbl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8325" y="349250"/>
            <a:ext cx="1677988" cy="5619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5"/>
          <p:cNvSpPr>
            <a:spLocks noChangeArrowheads="1"/>
          </p:cNvSpPr>
          <p:nvPr userDrawn="1"/>
        </p:nvSpPr>
        <p:spPr bwMode="auto">
          <a:xfrm>
            <a:off x="0" y="6337300"/>
            <a:ext cx="9144000" cy="520700"/>
          </a:xfrm>
          <a:prstGeom prst="rect">
            <a:avLst/>
          </a:prstGeom>
          <a:solidFill>
            <a:srgbClr val="4B88B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6" name="Rectangle 4"/>
          <p:cNvSpPr>
            <a:spLocks noGrp="1" noChangeArrowheads="1"/>
          </p:cNvSpPr>
          <p:nvPr>
            <p:ph type="ctrTitle"/>
          </p:nvPr>
        </p:nvSpPr>
        <p:spPr>
          <a:xfrm>
            <a:off x="4329113" y="1719263"/>
            <a:ext cx="4422775" cy="1828800"/>
          </a:xfrm>
        </p:spPr>
        <p:txBody>
          <a:bodyPr anchor="t"/>
          <a:lstStyle>
            <a:lvl1pPr>
              <a:defRPr sz="3200">
                <a:solidFill>
                  <a:schemeClr val="tx1"/>
                </a:solidFill>
                <a:latin typeface="Arial" pitchFamily="34" charset="0"/>
                <a:cs typeface="Arial" pitchFamily="34" charset="0"/>
              </a:defRPr>
            </a:lvl1pPr>
          </a:lstStyle>
          <a:p>
            <a:pPr lvl="0"/>
            <a:r>
              <a:rPr lang="en-US" noProof="0" dirty="0" smtClean="0"/>
              <a:t>Click to edit Master title style</a:t>
            </a:r>
          </a:p>
        </p:txBody>
      </p:sp>
      <p:sp>
        <p:nvSpPr>
          <p:cNvPr id="17" name="Rectangle 5"/>
          <p:cNvSpPr>
            <a:spLocks noGrp="1" noChangeArrowheads="1"/>
          </p:cNvSpPr>
          <p:nvPr>
            <p:ph type="subTitle" idx="1"/>
          </p:nvPr>
        </p:nvSpPr>
        <p:spPr>
          <a:xfrm>
            <a:off x="4329113" y="3946525"/>
            <a:ext cx="4433887" cy="1727200"/>
          </a:xfrm>
        </p:spPr>
        <p:txBody>
          <a:bodyPr anchor="b"/>
          <a:lstStyle>
            <a:lvl1pPr marL="0" indent="0">
              <a:buFont typeface="Times" pitchFamily="18" charset="0"/>
              <a:buNone/>
              <a:defRPr sz="2000">
                <a:solidFill>
                  <a:schemeClr val="tx1"/>
                </a:solidFill>
                <a:latin typeface="Arial" pitchFamily="34" charset="0"/>
                <a:cs typeface="Arial" pitchFamily="34" charset="0"/>
              </a:defRPr>
            </a:lvl1pPr>
          </a:lstStyle>
          <a:p>
            <a:pPr lvl="0"/>
            <a:r>
              <a:rPr lang="en-US" noProof="0" smtClean="0"/>
              <a:t>Click to edit Master subtitle style</a:t>
            </a:r>
          </a:p>
        </p:txBody>
      </p:sp>
      <p:pic>
        <p:nvPicPr>
          <p:cNvPr id="12" name="Picture 23" descr="abstract_blu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1174750"/>
            <a:ext cx="3867150" cy="51625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E7CB-C314-4059-8314-EA077D525A03}" type="datetimeFigureOut">
              <a:rPr lang="en-US" smtClean="0"/>
              <a:pPr/>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E7CB-C314-4059-8314-EA077D525A03}" type="datetimeFigureOut">
              <a:rPr lang="en-US" smtClean="0"/>
              <a:pPr/>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93C9BDE1-67D8-4E22-9EF8-8B87EE3FA458}" type="datetimeFigureOut">
              <a:rPr lang="en-US" smtClean="0"/>
              <a:pPr/>
              <a:t>5/10/13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4670F7AF-FF51-4433-B44D-D4F4B3174EBA}" type="slidenum">
              <a:rPr lang="en-US" smtClean="0"/>
              <a:pPr/>
              <a:t>‹#›</a:t>
            </a:fld>
            <a:endParaRPr lang="en-US"/>
          </a:p>
        </p:txBody>
      </p:sp>
    </p:spTree>
    <p:extLst>
      <p:ext uri="{BB962C8B-B14F-4D97-AF65-F5344CB8AC3E}">
        <p14:creationId xmlns:p14="http://schemas.microsoft.com/office/powerpoint/2010/main" val="277250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C9BDE1-67D8-4E22-9EF8-8B87EE3FA458}" type="datetimeFigureOut">
              <a:rPr lang="en-US" smtClean="0">
                <a:solidFill>
                  <a:prstClr val="black"/>
                </a:solidFill>
              </a:rPr>
              <a:pPr/>
              <a:t>5/10/13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670F7AF-FF51-4433-B44D-D4F4B3174EBA}"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41318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C9BDE1-67D8-4E22-9EF8-8B87EE3FA458}" type="datetimeFigureOut">
              <a:rPr lang="en-US" smtClean="0">
                <a:solidFill>
                  <a:prstClr val="white"/>
                </a:solidFill>
              </a:rPr>
              <a:pPr/>
              <a:t>5/10/13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670F7AF-FF51-4433-B44D-D4F4B3174EBA}"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6560181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C9BDE1-67D8-4E22-9EF8-8B87EE3FA458}" type="datetimeFigureOut">
              <a:rPr lang="en-US" smtClean="0">
                <a:solidFill>
                  <a:prstClr val="white"/>
                </a:solidFill>
              </a:rPr>
              <a:pPr/>
              <a:t>5/10/13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670F7AF-FF51-4433-B44D-D4F4B3174EBA}"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22047727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C9BDE1-67D8-4E22-9EF8-8B87EE3FA458}" type="datetimeFigureOut">
              <a:rPr lang="en-US" smtClean="0">
                <a:solidFill>
                  <a:prstClr val="black"/>
                </a:solidFill>
              </a:rPr>
              <a:pPr/>
              <a:t>5/10/13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4670F7AF-FF51-4433-B44D-D4F4B3174EB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742210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C9BDE1-67D8-4E22-9EF8-8B87EE3FA458}" type="datetimeFigureOut">
              <a:rPr lang="en-US" smtClean="0">
                <a:solidFill>
                  <a:prstClr val="white"/>
                </a:solidFill>
              </a:rPr>
              <a:pPr/>
              <a:t>5/10/13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670F7AF-FF51-4433-B44D-D4F4B3174EBA}"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66569175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9BDE1-67D8-4E22-9EF8-8B87EE3FA458}" type="datetimeFigureOut">
              <a:rPr lang="en-US" smtClean="0">
                <a:solidFill>
                  <a:prstClr val="black"/>
                </a:solidFill>
              </a:rPr>
              <a:pPr/>
              <a:t>5/10/13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4670F7AF-FF51-4433-B44D-D4F4B3174EB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4686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3C9BDE1-67D8-4E22-9EF8-8B87EE3FA458}" type="datetimeFigureOut">
              <a:rPr lang="en-US" smtClean="0">
                <a:solidFill>
                  <a:prstClr val="black"/>
                </a:solidFill>
              </a:rPr>
              <a:pPr/>
              <a:t>5/10/13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670F7AF-FF51-4433-B44D-D4F4B3174EB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64394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3E7CB-C314-4059-8314-EA077D525A03}" type="datetimeFigureOut">
              <a:rPr lang="en-US" smtClean="0"/>
              <a:pPr/>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93C9BDE1-67D8-4E22-9EF8-8B87EE3FA458}" type="datetimeFigureOut">
              <a:rPr lang="en-US" smtClean="0">
                <a:solidFill>
                  <a:prstClr val="white"/>
                </a:solidFill>
              </a:rPr>
              <a:pPr/>
              <a:t>5/10/13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670F7AF-FF51-4433-B44D-D4F4B3174EBA}"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77226104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C9BDE1-67D8-4E22-9EF8-8B87EE3FA458}" type="datetimeFigureOut">
              <a:rPr lang="en-US" smtClean="0">
                <a:solidFill>
                  <a:prstClr val="black"/>
                </a:solidFill>
              </a:rPr>
              <a:pPr/>
              <a:t>5/10/13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670F7AF-FF51-4433-B44D-D4F4B3174EB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8464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C9BDE1-67D8-4E22-9EF8-8B87EE3FA458}" type="datetimeFigureOut">
              <a:rPr lang="en-US" smtClean="0">
                <a:solidFill>
                  <a:prstClr val="black"/>
                </a:solidFill>
              </a:rPr>
              <a:pPr/>
              <a:t>5/10/13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670F7AF-FF51-4433-B44D-D4F4B3174EB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005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3E7CB-C314-4059-8314-EA077D525A03}" type="datetimeFigureOut">
              <a:rPr lang="en-US" smtClean="0"/>
              <a:pPr/>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D3E7CB-C314-4059-8314-EA077D525A03}" type="datetimeFigureOut">
              <a:rPr lang="en-US" smtClean="0"/>
              <a:pPr/>
              <a:t>5/10/13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3E7CB-C314-4059-8314-EA077D525A03}" type="datetimeFigureOut">
              <a:rPr lang="en-US" smtClean="0"/>
              <a:pPr/>
              <a:t>5/10/13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3E7CB-C314-4059-8314-EA077D525A03}" type="datetimeFigureOut">
              <a:rPr lang="en-US" smtClean="0"/>
              <a:pPr/>
              <a:t>5/10/13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3E7CB-C314-4059-8314-EA077D525A03}" type="datetimeFigureOut">
              <a:rPr lang="en-US" smtClean="0"/>
              <a:pPr/>
              <a:t>5/10/13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CF872-8207-42EC-830B-ADC7AF450E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3E7CB-C314-4059-8314-EA077D525A03}" type="datetimeFigureOut">
              <a:rPr lang="en-US" smtClean="0"/>
              <a:pPr/>
              <a:t>5/10/13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CF872-8207-42EC-830B-ADC7AF450E0E}"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9D3E7CB-C314-4059-8314-EA077D525A03}" type="datetimeFigureOut">
              <a:rPr lang="en-US" smtClean="0"/>
              <a:pPr/>
              <a:t>5/10/13</a:t>
            </a:fld>
            <a:endParaRPr lang="en-US"/>
          </a:p>
        </p:txBody>
      </p:sp>
      <p:sp>
        <p:nvSpPr>
          <p:cNvPr id="9" name="Slide Number Placeholder 8"/>
          <p:cNvSpPr>
            <a:spLocks noGrp="1"/>
          </p:cNvSpPr>
          <p:nvPr>
            <p:ph type="sldNum" sz="quarter" idx="11"/>
          </p:nvPr>
        </p:nvSpPr>
        <p:spPr/>
        <p:txBody>
          <a:bodyPr/>
          <a:lstStyle/>
          <a:p>
            <a:fld id="{908CF872-8207-42EC-830B-ADC7AF450E0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08CF872-8207-42EC-830B-ADC7AF450E0E}"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9D3E7CB-C314-4059-8314-EA077D525A03}" type="datetimeFigureOut">
              <a:rPr lang="en-US" smtClean="0"/>
              <a:pPr/>
              <a:t>5/10/13</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93C9BDE1-67D8-4E22-9EF8-8B87EE3FA458}" type="datetimeFigureOut">
              <a:rPr lang="en-US" smtClean="0">
                <a:solidFill>
                  <a:prstClr val="black"/>
                </a:solidFill>
              </a:rPr>
              <a:pPr/>
              <a:t>5/10/13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4670F7AF-FF51-4433-B44D-D4F4B3174EB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8261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iseopm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mailto:smartell@nsf.gov" TargetMode="External"/><Relationship Id="rId4" Type="http://schemas.openxmlformats.org/officeDocument/2006/relationships/hyperlink" Target="mailto:GarySilverstein@Westat.com" TargetMode="External"/><Relationship Id="rId5" Type="http://schemas.openxmlformats.org/officeDocument/2006/relationships/hyperlink" Target="mailto:HannahPutman@westat.com" TargetMode="External"/><Relationship Id="rId6" Type="http://schemas.openxmlformats.org/officeDocument/2006/relationships/hyperlink" Target="mailto:MelissaBryce@westat.com"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6900" y="1524001"/>
            <a:ext cx="4782300" cy="1295400"/>
          </a:xfrm>
        </p:spPr>
        <p:txBody>
          <a:bodyPr/>
          <a:lstStyle/>
          <a:p>
            <a:r>
              <a:rPr lang="en-US" dirty="0" smtClean="0"/>
              <a:t>Online Project Monitoring System (OPMS)</a:t>
            </a:r>
            <a:endParaRPr lang="en-US" dirty="0"/>
          </a:p>
        </p:txBody>
      </p:sp>
      <p:sp>
        <p:nvSpPr>
          <p:cNvPr id="3" name="Subtitle 2"/>
          <p:cNvSpPr>
            <a:spLocks noGrp="1"/>
          </p:cNvSpPr>
          <p:nvPr>
            <p:ph type="subTitle" idx="4294967295"/>
          </p:nvPr>
        </p:nvSpPr>
        <p:spPr>
          <a:xfrm>
            <a:off x="3886200" y="3048000"/>
            <a:ext cx="4800600" cy="1066800"/>
          </a:xfrm>
        </p:spPr>
        <p:txBody>
          <a:bodyPr>
            <a:noAutofit/>
          </a:bodyPr>
          <a:lstStyle/>
          <a:p>
            <a:pPr marL="114300" indent="0">
              <a:buNone/>
            </a:pPr>
            <a:r>
              <a:rPr lang="en-US" sz="2800" dirty="0" smtClean="0"/>
              <a:t>ISE PI Meeting</a:t>
            </a:r>
            <a:endParaRPr lang="en-US" sz="2800" dirty="0"/>
          </a:p>
          <a:p>
            <a:pPr marL="114300" indent="0">
              <a:buNone/>
            </a:pPr>
            <a:r>
              <a:rPr lang="en-US" sz="2800" dirty="0" smtClean="0"/>
              <a:t>March 14, 2012</a:t>
            </a:r>
          </a:p>
          <a:p>
            <a:pPr marL="114300" indent="0">
              <a:buNone/>
            </a:pPr>
            <a:r>
              <a:rPr lang="en-US" sz="2800" dirty="0"/>
              <a:t>	</a:t>
            </a:r>
            <a:r>
              <a:rPr lang="en-US" sz="2800" dirty="0" smtClean="0"/>
              <a:t>		</a:t>
            </a:r>
          </a:p>
          <a:p>
            <a:pPr marL="114300" indent="0">
              <a:spcBef>
                <a:spcPts val="0"/>
              </a:spcBef>
              <a:buNone/>
            </a:pPr>
            <a:r>
              <a:rPr lang="en-US" sz="2400" dirty="0" smtClean="0"/>
              <a:t>Sandra Toro Martell, NSF</a:t>
            </a:r>
          </a:p>
          <a:p>
            <a:pPr marL="114300" indent="0">
              <a:spcBef>
                <a:spcPts val="0"/>
              </a:spcBef>
              <a:buNone/>
            </a:pPr>
            <a:r>
              <a:rPr lang="en-US" sz="2400" dirty="0" smtClean="0"/>
              <a:t>Gary Silverstein, Westat</a:t>
            </a:r>
          </a:p>
          <a:p>
            <a:pPr marL="114300" indent="0">
              <a:spcBef>
                <a:spcPts val="0"/>
              </a:spcBef>
              <a:buNone/>
            </a:pPr>
            <a:r>
              <a:rPr lang="en-US" sz="2400" dirty="0" smtClean="0"/>
              <a:t>Hannah Putman, Westat</a:t>
            </a:r>
          </a:p>
          <a:p>
            <a:pPr marL="114300" indent="0">
              <a:spcBef>
                <a:spcPts val="0"/>
              </a:spcBef>
              <a:buNone/>
            </a:pPr>
            <a:r>
              <a:rPr lang="en-US" sz="2400" dirty="0" smtClean="0"/>
              <a:t>Melissa Bryce, Westat</a:t>
            </a:r>
            <a:endParaRPr lang="en-US" sz="2400" dirty="0"/>
          </a:p>
        </p:txBody>
      </p:sp>
    </p:spTree>
    <p:extLst>
      <p:ext uri="{BB962C8B-B14F-4D97-AF65-F5344CB8AC3E}">
        <p14:creationId xmlns:p14="http://schemas.microsoft.com/office/powerpoint/2010/main" val="2838126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305800" cy="1143000"/>
          </a:xfrm>
        </p:spPr>
        <p:txBody>
          <a:bodyPr/>
          <a:lstStyle/>
          <a:p>
            <a:pPr algn="ctr"/>
            <a:r>
              <a:rPr lang="en-US" dirty="0">
                <a:solidFill>
                  <a:schemeClr val="tx2">
                    <a:lumMod val="75000"/>
                  </a:schemeClr>
                </a:solidFill>
                <a:ea typeface="ＭＳ Ｐゴシック" pitchFamily="-111" charset="-128"/>
              </a:rPr>
              <a:t>Methods for Reaching Public Audiences in Public Settings </a:t>
            </a:r>
            <a:r>
              <a:rPr lang="en-US" sz="2800" dirty="0">
                <a:solidFill>
                  <a:schemeClr val="tx2">
                    <a:lumMod val="75000"/>
                  </a:schemeClr>
                </a:solidFill>
                <a:ea typeface="ＭＳ Ｐゴシック" pitchFamily="-111" charset="-128"/>
              </a:rPr>
              <a:t>(n=111)</a:t>
            </a:r>
            <a:r>
              <a:rPr lang="en-US" sz="6600" dirty="0">
                <a:solidFill>
                  <a:schemeClr val="tx2">
                    <a:lumMod val="75000"/>
                  </a:schemeClr>
                </a:solidFill>
                <a:ea typeface="ＭＳ Ｐゴシック" pitchFamily="-111" charset="-128"/>
              </a:rPr>
              <a:t/>
            </a:r>
            <a:br>
              <a:rPr lang="en-US" sz="6600" dirty="0">
                <a:solidFill>
                  <a:schemeClr val="tx2">
                    <a:lumMod val="75000"/>
                  </a:schemeClr>
                </a:solidFill>
                <a:ea typeface="ＭＳ Ｐゴシック" pitchFamily="-111" charset="-128"/>
              </a:rPr>
            </a:br>
            <a:endParaRPr lang="en-US" dirty="0"/>
          </a:p>
        </p:txBody>
      </p:sp>
      <p:graphicFrame>
        <p:nvGraphicFramePr>
          <p:cNvPr id="3" name="Object 2"/>
          <p:cNvGraphicFramePr>
            <a:graphicFrameLocks/>
          </p:cNvGraphicFramePr>
          <p:nvPr>
            <p:extLst>
              <p:ext uri="{D42A27DB-BD31-4B8C-83A1-F6EECF244321}">
                <p14:modId xmlns:p14="http://schemas.microsoft.com/office/powerpoint/2010/main" val="3508530531"/>
              </p:ext>
            </p:extLst>
          </p:nvPr>
        </p:nvGraphicFramePr>
        <p:xfrm>
          <a:off x="304800" y="1752600"/>
          <a:ext cx="8102600" cy="4800600"/>
        </p:xfrm>
        <a:graphic>
          <a:graphicData uri="http://schemas.openxmlformats.org/presentationml/2006/ole">
            <mc:AlternateContent xmlns:mc="http://schemas.openxmlformats.org/markup-compatibility/2006">
              <mc:Choice xmlns:v="urn:schemas-microsoft-com:vml" Requires="v">
                <p:oleObj spid="_x0000_s5158" r:id="rId5" imgW="8102286" imgH="4291956" progId="Excel.Sheet.8">
                  <p:embed/>
                </p:oleObj>
              </mc:Choice>
              <mc:Fallback>
                <p:oleObj r:id="rId5" imgW="8102286" imgH="4291956" progId="Excel.Sheet.8">
                  <p:embed/>
                  <p:pic>
                    <p:nvPicPr>
                      <p:cNvPr id="0" name="Picture 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52600"/>
                        <a:ext cx="81026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505200" y="6396335"/>
            <a:ext cx="4953000" cy="461665"/>
          </a:xfrm>
          <a:prstGeom prst="rect">
            <a:avLst/>
          </a:prstGeom>
          <a:noFill/>
        </p:spPr>
        <p:txBody>
          <a:bodyPr wrap="square" rtlCol="0">
            <a:spAutoFit/>
          </a:bodyPr>
          <a:lstStyle/>
          <a:p>
            <a:pPr algn="ctr"/>
            <a:r>
              <a:rPr lang="en-US" sz="2400" dirty="0" smtClean="0">
                <a:solidFill>
                  <a:schemeClr val="tx2">
                    <a:lumMod val="75000"/>
                  </a:schemeClr>
                </a:solidFill>
              </a:rPr>
              <a:t>Percent of Projects</a:t>
            </a:r>
            <a:endParaRPr lang="en-US" sz="2400" dirty="0">
              <a:solidFill>
                <a:schemeClr val="tx2">
                  <a:lumMod val="75000"/>
                </a:schemeClr>
              </a:solidFill>
            </a:endParaRPr>
          </a:p>
        </p:txBody>
      </p:sp>
    </p:spTree>
    <p:extLst>
      <p:ext uri="{BB962C8B-B14F-4D97-AF65-F5344CB8AC3E}">
        <p14:creationId xmlns:p14="http://schemas.microsoft.com/office/powerpoint/2010/main" val="38470911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pPr algn="ctr"/>
            <a:r>
              <a:rPr lang="en-US" dirty="0">
                <a:solidFill>
                  <a:schemeClr val="tx2">
                    <a:lumMod val="75000"/>
                  </a:schemeClr>
                </a:solidFill>
                <a:ea typeface="ＭＳ Ｐゴシック" pitchFamily="-111" charset="-128"/>
              </a:rPr>
              <a:t>Anticipated Target Audiences:</a:t>
            </a:r>
            <a:br>
              <a:rPr lang="en-US" dirty="0">
                <a:solidFill>
                  <a:schemeClr val="tx2">
                    <a:lumMod val="75000"/>
                  </a:schemeClr>
                </a:solidFill>
                <a:ea typeface="ＭＳ Ｐゴシック" pitchFamily="-111" charset="-128"/>
              </a:rPr>
            </a:br>
            <a:r>
              <a:rPr lang="en-US" i="1" dirty="0">
                <a:solidFill>
                  <a:schemeClr val="tx2">
                    <a:lumMod val="75000"/>
                  </a:schemeClr>
                </a:solidFill>
                <a:ea typeface="ＭＳ Ｐゴシック" pitchFamily="-111" charset="-128"/>
              </a:rPr>
              <a:t>age groups </a:t>
            </a:r>
            <a:r>
              <a:rPr lang="en-US" sz="2800" dirty="0">
                <a:solidFill>
                  <a:schemeClr val="tx2">
                    <a:lumMod val="75000"/>
                  </a:schemeClr>
                </a:solidFill>
                <a:ea typeface="ＭＳ Ｐゴシック" pitchFamily="-111" charset="-128"/>
              </a:rPr>
              <a:t>(n=111)</a:t>
            </a:r>
            <a:br>
              <a:rPr lang="en-US" sz="2800" dirty="0">
                <a:solidFill>
                  <a:schemeClr val="tx2">
                    <a:lumMod val="75000"/>
                  </a:schemeClr>
                </a:solidFill>
                <a:ea typeface="ＭＳ Ｐゴシック" pitchFamily="-111" charset="-128"/>
              </a:rPr>
            </a:br>
            <a:endParaRPr lang="en-US" sz="2800" dirty="0"/>
          </a:p>
        </p:txBody>
      </p:sp>
      <p:graphicFrame>
        <p:nvGraphicFramePr>
          <p:cNvPr id="3" name="Object 2"/>
          <p:cNvGraphicFramePr>
            <a:graphicFrameLocks/>
          </p:cNvGraphicFramePr>
          <p:nvPr>
            <p:extLst>
              <p:ext uri="{D42A27DB-BD31-4B8C-83A1-F6EECF244321}">
                <p14:modId xmlns:p14="http://schemas.microsoft.com/office/powerpoint/2010/main" val="2317053007"/>
              </p:ext>
            </p:extLst>
          </p:nvPr>
        </p:nvGraphicFramePr>
        <p:xfrm>
          <a:off x="457200" y="2133600"/>
          <a:ext cx="7489825" cy="3521075"/>
        </p:xfrm>
        <a:graphic>
          <a:graphicData uri="http://schemas.openxmlformats.org/presentationml/2006/ole">
            <mc:AlternateContent xmlns:mc="http://schemas.openxmlformats.org/markup-compatibility/2006">
              <mc:Choice xmlns:v="urn:schemas-microsoft-com:vml" Requires="v">
                <p:oleObj spid="_x0000_s6182" r:id="rId5" imgW="7492633" imgH="3523793" progId="Excel.Sheet.8">
                  <p:embed/>
                </p:oleObj>
              </mc:Choice>
              <mc:Fallback>
                <p:oleObj r:id="rId5" imgW="7492633" imgH="3523793" progId="Excel.Sheet.8">
                  <p:embed/>
                  <p:pic>
                    <p:nvPicPr>
                      <p:cNvPr id="0" name="Picture 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133600"/>
                        <a:ext cx="7489825" cy="352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200400" y="5710535"/>
            <a:ext cx="4953000" cy="461665"/>
          </a:xfrm>
          <a:prstGeom prst="rect">
            <a:avLst/>
          </a:prstGeom>
          <a:noFill/>
        </p:spPr>
        <p:txBody>
          <a:bodyPr wrap="square" rtlCol="0">
            <a:spAutoFit/>
          </a:bodyPr>
          <a:lstStyle/>
          <a:p>
            <a:pPr algn="ctr"/>
            <a:r>
              <a:rPr lang="en-US" sz="2400" dirty="0" smtClean="0">
                <a:solidFill>
                  <a:schemeClr val="tx2">
                    <a:lumMod val="75000"/>
                  </a:schemeClr>
                </a:solidFill>
              </a:rPr>
              <a:t>Percent of Projects</a:t>
            </a:r>
            <a:endParaRPr lang="en-US" sz="2400" dirty="0">
              <a:solidFill>
                <a:schemeClr val="tx2">
                  <a:lumMod val="75000"/>
                </a:schemeClr>
              </a:solidFill>
            </a:endParaRPr>
          </a:p>
        </p:txBody>
      </p:sp>
    </p:spTree>
    <p:extLst>
      <p:ext uri="{BB962C8B-B14F-4D97-AF65-F5344CB8AC3E}">
        <p14:creationId xmlns:p14="http://schemas.microsoft.com/office/powerpoint/2010/main" val="932760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1143000"/>
          </a:xfrm>
        </p:spPr>
        <p:txBody>
          <a:bodyPr/>
          <a:lstStyle/>
          <a:p>
            <a:r>
              <a:rPr lang="en-US" dirty="0" smtClean="0"/>
              <a:t>OPMS data serve many purposes</a:t>
            </a:r>
            <a:endParaRPr lang="en-US" dirty="0"/>
          </a:p>
        </p:txBody>
      </p:sp>
      <p:sp>
        <p:nvSpPr>
          <p:cNvPr id="8" name="Freeform 7"/>
          <p:cNvSpPr/>
          <p:nvPr/>
        </p:nvSpPr>
        <p:spPr>
          <a:xfrm>
            <a:off x="256437" y="1379940"/>
            <a:ext cx="2613607" cy="5308600"/>
          </a:xfrm>
          <a:custGeom>
            <a:avLst/>
            <a:gdLst>
              <a:gd name="connsiteX0" fmla="*/ 0 w 2613607"/>
              <a:gd name="connsiteY0" fmla="*/ 261361 h 5308600"/>
              <a:gd name="connsiteX1" fmla="*/ 261361 w 2613607"/>
              <a:gd name="connsiteY1" fmla="*/ 0 h 5308600"/>
              <a:gd name="connsiteX2" fmla="*/ 2352246 w 2613607"/>
              <a:gd name="connsiteY2" fmla="*/ 0 h 5308600"/>
              <a:gd name="connsiteX3" fmla="*/ 2613607 w 2613607"/>
              <a:gd name="connsiteY3" fmla="*/ 261361 h 5308600"/>
              <a:gd name="connsiteX4" fmla="*/ 2613607 w 2613607"/>
              <a:gd name="connsiteY4" fmla="*/ 5047239 h 5308600"/>
              <a:gd name="connsiteX5" fmla="*/ 2352246 w 2613607"/>
              <a:gd name="connsiteY5" fmla="*/ 5308600 h 5308600"/>
              <a:gd name="connsiteX6" fmla="*/ 261361 w 2613607"/>
              <a:gd name="connsiteY6" fmla="*/ 5308600 h 5308600"/>
              <a:gd name="connsiteX7" fmla="*/ 0 w 2613607"/>
              <a:gd name="connsiteY7" fmla="*/ 5047239 h 5308600"/>
              <a:gd name="connsiteX8" fmla="*/ 0 w 2613607"/>
              <a:gd name="connsiteY8" fmla="*/ 261361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308600">
                <a:moveTo>
                  <a:pt x="0" y="261361"/>
                </a:moveTo>
                <a:cubicBezTo>
                  <a:pt x="0" y="117015"/>
                  <a:pt x="117015" y="0"/>
                  <a:pt x="261361" y="0"/>
                </a:cubicBezTo>
                <a:lnTo>
                  <a:pt x="2352246" y="0"/>
                </a:lnTo>
                <a:cubicBezTo>
                  <a:pt x="2496592" y="0"/>
                  <a:pt x="2613607" y="117015"/>
                  <a:pt x="2613607" y="261361"/>
                </a:cubicBezTo>
                <a:lnTo>
                  <a:pt x="2613607" y="5047239"/>
                </a:lnTo>
                <a:cubicBezTo>
                  <a:pt x="2613607" y="5191585"/>
                  <a:pt x="2496592" y="5308600"/>
                  <a:pt x="2352246" y="5308600"/>
                </a:cubicBezTo>
                <a:lnTo>
                  <a:pt x="261361" y="5308600"/>
                </a:lnTo>
                <a:cubicBezTo>
                  <a:pt x="117015" y="5308600"/>
                  <a:pt x="0" y="5191585"/>
                  <a:pt x="0" y="5047239"/>
                </a:cubicBezTo>
                <a:lnTo>
                  <a:pt x="0" y="261361"/>
                </a:lnTo>
                <a:close/>
              </a:path>
            </a:pathLst>
          </a:custGeom>
          <a:solidFill>
            <a:srgbClr val="C3E4F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2301240" rIns="177800" bIns="1239520" numCol="1" spcCol="1270" anchor="ctr" anchorCtr="0">
            <a:noAutofit/>
          </a:bodyPr>
          <a:lstStyle/>
          <a:p>
            <a:pPr lvl="0" algn="ctr" defTabSz="1111250">
              <a:lnSpc>
                <a:spcPct val="90000"/>
              </a:lnSpc>
              <a:spcBef>
                <a:spcPct val="0"/>
              </a:spcBef>
              <a:spcAft>
                <a:spcPct val="35000"/>
              </a:spcAft>
            </a:pPr>
            <a:r>
              <a:rPr lang="en-US" sz="2800" kern="1200" dirty="0" smtClean="0"/>
              <a:t>Information about funded ISE projects</a:t>
            </a:r>
            <a:endParaRPr lang="en-US" sz="2800" kern="1200" dirty="0"/>
          </a:p>
        </p:txBody>
      </p:sp>
      <p:sp>
        <p:nvSpPr>
          <p:cNvPr id="9" name="Oval 8"/>
          <p:cNvSpPr/>
          <p:nvPr/>
        </p:nvSpPr>
        <p:spPr>
          <a:xfrm>
            <a:off x="679359" y="1698456"/>
            <a:ext cx="1767763" cy="1767763"/>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948454" y="1379940"/>
            <a:ext cx="2613607" cy="5308600"/>
          </a:xfrm>
          <a:custGeom>
            <a:avLst/>
            <a:gdLst>
              <a:gd name="connsiteX0" fmla="*/ 0 w 2613607"/>
              <a:gd name="connsiteY0" fmla="*/ 261361 h 5308600"/>
              <a:gd name="connsiteX1" fmla="*/ 261361 w 2613607"/>
              <a:gd name="connsiteY1" fmla="*/ 0 h 5308600"/>
              <a:gd name="connsiteX2" fmla="*/ 2352246 w 2613607"/>
              <a:gd name="connsiteY2" fmla="*/ 0 h 5308600"/>
              <a:gd name="connsiteX3" fmla="*/ 2613607 w 2613607"/>
              <a:gd name="connsiteY3" fmla="*/ 261361 h 5308600"/>
              <a:gd name="connsiteX4" fmla="*/ 2613607 w 2613607"/>
              <a:gd name="connsiteY4" fmla="*/ 5047239 h 5308600"/>
              <a:gd name="connsiteX5" fmla="*/ 2352246 w 2613607"/>
              <a:gd name="connsiteY5" fmla="*/ 5308600 h 5308600"/>
              <a:gd name="connsiteX6" fmla="*/ 261361 w 2613607"/>
              <a:gd name="connsiteY6" fmla="*/ 5308600 h 5308600"/>
              <a:gd name="connsiteX7" fmla="*/ 0 w 2613607"/>
              <a:gd name="connsiteY7" fmla="*/ 5047239 h 5308600"/>
              <a:gd name="connsiteX8" fmla="*/ 0 w 2613607"/>
              <a:gd name="connsiteY8" fmla="*/ 261361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308600">
                <a:moveTo>
                  <a:pt x="0" y="261361"/>
                </a:moveTo>
                <a:cubicBezTo>
                  <a:pt x="0" y="117015"/>
                  <a:pt x="117015" y="0"/>
                  <a:pt x="261361" y="0"/>
                </a:cubicBezTo>
                <a:lnTo>
                  <a:pt x="2352246" y="0"/>
                </a:lnTo>
                <a:cubicBezTo>
                  <a:pt x="2496592" y="0"/>
                  <a:pt x="2613607" y="117015"/>
                  <a:pt x="2613607" y="261361"/>
                </a:cubicBezTo>
                <a:lnTo>
                  <a:pt x="2613607" y="5047239"/>
                </a:lnTo>
                <a:cubicBezTo>
                  <a:pt x="2613607" y="5191585"/>
                  <a:pt x="2496592" y="5308600"/>
                  <a:pt x="2352246" y="5308600"/>
                </a:cubicBezTo>
                <a:lnTo>
                  <a:pt x="261361" y="5308600"/>
                </a:lnTo>
                <a:cubicBezTo>
                  <a:pt x="117015" y="5308600"/>
                  <a:pt x="0" y="5191585"/>
                  <a:pt x="0" y="5047239"/>
                </a:cubicBezTo>
                <a:lnTo>
                  <a:pt x="0" y="2613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2301240" rIns="177800" bIns="1239520" numCol="1" spcCol="1270" anchor="ctr" anchorCtr="0">
            <a:noAutofit/>
          </a:bodyPr>
          <a:lstStyle/>
          <a:p>
            <a:pPr lvl="0" algn="ctr" defTabSz="1111250">
              <a:lnSpc>
                <a:spcPct val="90000"/>
              </a:lnSpc>
              <a:spcBef>
                <a:spcPct val="0"/>
              </a:spcBef>
              <a:spcAft>
                <a:spcPct val="35000"/>
              </a:spcAft>
            </a:pPr>
            <a:endParaRPr lang="en-US" sz="2500" kern="1200" dirty="0" smtClean="0"/>
          </a:p>
          <a:p>
            <a:pPr lvl="0" algn="ctr" defTabSz="1111250">
              <a:lnSpc>
                <a:spcPct val="90000"/>
              </a:lnSpc>
              <a:spcBef>
                <a:spcPct val="0"/>
              </a:spcBef>
              <a:spcAft>
                <a:spcPct val="35000"/>
              </a:spcAft>
            </a:pPr>
            <a:r>
              <a:rPr lang="en-US" sz="2800" kern="1200" dirty="0" smtClean="0"/>
              <a:t>Information about what federal funding has accomplished</a:t>
            </a:r>
            <a:endParaRPr lang="en-US" sz="2800" kern="1200" dirty="0"/>
          </a:p>
        </p:txBody>
      </p:sp>
      <p:sp>
        <p:nvSpPr>
          <p:cNvPr id="11" name="Oval 10"/>
          <p:cNvSpPr/>
          <p:nvPr/>
        </p:nvSpPr>
        <p:spPr>
          <a:xfrm>
            <a:off x="3371376" y="1698456"/>
            <a:ext cx="1767763" cy="1767763"/>
          </a:xfrm>
          <a:prstGeom prst="ellipse">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464542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sz="4000" dirty="0" smtClean="0"/>
              <a:t>Impacts that Represent Significant Accomplishment: Public Audiences</a:t>
            </a:r>
            <a:endParaRPr lang="en-US" sz="4000" dirty="0"/>
          </a:p>
        </p:txBody>
      </p:sp>
      <p:sp>
        <p:nvSpPr>
          <p:cNvPr id="7" name="Freeform 6"/>
          <p:cNvSpPr/>
          <p:nvPr/>
        </p:nvSpPr>
        <p:spPr>
          <a:xfrm>
            <a:off x="228600" y="1447800"/>
            <a:ext cx="8153399" cy="959400"/>
          </a:xfrm>
          <a:custGeom>
            <a:avLst/>
            <a:gdLst>
              <a:gd name="connsiteX0" fmla="*/ 0 w 8153399"/>
              <a:gd name="connsiteY0" fmla="*/ 159903 h 959400"/>
              <a:gd name="connsiteX1" fmla="*/ 159903 w 8153399"/>
              <a:gd name="connsiteY1" fmla="*/ 0 h 959400"/>
              <a:gd name="connsiteX2" fmla="*/ 7993496 w 8153399"/>
              <a:gd name="connsiteY2" fmla="*/ 0 h 959400"/>
              <a:gd name="connsiteX3" fmla="*/ 8153399 w 8153399"/>
              <a:gd name="connsiteY3" fmla="*/ 159903 h 959400"/>
              <a:gd name="connsiteX4" fmla="*/ 8153399 w 8153399"/>
              <a:gd name="connsiteY4" fmla="*/ 799497 h 959400"/>
              <a:gd name="connsiteX5" fmla="*/ 7993496 w 8153399"/>
              <a:gd name="connsiteY5" fmla="*/ 959400 h 959400"/>
              <a:gd name="connsiteX6" fmla="*/ 159903 w 8153399"/>
              <a:gd name="connsiteY6" fmla="*/ 959400 h 959400"/>
              <a:gd name="connsiteX7" fmla="*/ 0 w 8153399"/>
              <a:gd name="connsiteY7" fmla="*/ 799497 h 959400"/>
              <a:gd name="connsiteX8" fmla="*/ 0 w 8153399"/>
              <a:gd name="connsiteY8" fmla="*/ 159903 h 95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399" h="959400">
                <a:moveTo>
                  <a:pt x="0" y="159903"/>
                </a:moveTo>
                <a:cubicBezTo>
                  <a:pt x="0" y="71591"/>
                  <a:pt x="71591" y="0"/>
                  <a:pt x="159903" y="0"/>
                </a:cubicBezTo>
                <a:lnTo>
                  <a:pt x="7993496" y="0"/>
                </a:lnTo>
                <a:cubicBezTo>
                  <a:pt x="8081808" y="0"/>
                  <a:pt x="8153399" y="71591"/>
                  <a:pt x="8153399" y="159903"/>
                </a:cubicBezTo>
                <a:lnTo>
                  <a:pt x="8153399" y="799497"/>
                </a:lnTo>
                <a:cubicBezTo>
                  <a:pt x="8153399" y="887809"/>
                  <a:pt x="8081808" y="959400"/>
                  <a:pt x="7993496" y="959400"/>
                </a:cubicBezTo>
                <a:lnTo>
                  <a:pt x="159903" y="959400"/>
                </a:lnTo>
                <a:cubicBezTo>
                  <a:pt x="71591" y="959400"/>
                  <a:pt x="0" y="887809"/>
                  <a:pt x="0" y="799497"/>
                </a:cubicBezTo>
                <a:lnTo>
                  <a:pt x="0" y="159903"/>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8274" tIns="138274" rIns="138274" bIns="138274" numCol="1" spcCol="1270" anchor="ctr" anchorCtr="0">
            <a:noAutofit/>
          </a:bodyPr>
          <a:lstStyle/>
          <a:p>
            <a:pPr lvl="0" algn="l" defTabSz="1066800">
              <a:lnSpc>
                <a:spcPct val="90000"/>
              </a:lnSpc>
              <a:spcBef>
                <a:spcPct val="0"/>
              </a:spcBef>
              <a:spcAft>
                <a:spcPct val="35000"/>
              </a:spcAft>
            </a:pPr>
            <a:r>
              <a:rPr lang="en-US" sz="2400" kern="1200" dirty="0" smtClean="0"/>
              <a:t>“Elementary school children will increase their understanding of the evolutionary concept: variation”</a:t>
            </a:r>
            <a:endParaRPr lang="en-US" sz="2400" kern="1200" dirty="0"/>
          </a:p>
        </p:txBody>
      </p:sp>
      <p:sp>
        <p:nvSpPr>
          <p:cNvPr id="8" name="Freeform 7"/>
          <p:cNvSpPr/>
          <p:nvPr/>
        </p:nvSpPr>
        <p:spPr>
          <a:xfrm>
            <a:off x="228600" y="2522399"/>
            <a:ext cx="8153399" cy="959400"/>
          </a:xfrm>
          <a:custGeom>
            <a:avLst/>
            <a:gdLst>
              <a:gd name="connsiteX0" fmla="*/ 0 w 8153399"/>
              <a:gd name="connsiteY0" fmla="*/ 159903 h 959400"/>
              <a:gd name="connsiteX1" fmla="*/ 159903 w 8153399"/>
              <a:gd name="connsiteY1" fmla="*/ 0 h 959400"/>
              <a:gd name="connsiteX2" fmla="*/ 7993496 w 8153399"/>
              <a:gd name="connsiteY2" fmla="*/ 0 h 959400"/>
              <a:gd name="connsiteX3" fmla="*/ 8153399 w 8153399"/>
              <a:gd name="connsiteY3" fmla="*/ 159903 h 959400"/>
              <a:gd name="connsiteX4" fmla="*/ 8153399 w 8153399"/>
              <a:gd name="connsiteY4" fmla="*/ 799497 h 959400"/>
              <a:gd name="connsiteX5" fmla="*/ 7993496 w 8153399"/>
              <a:gd name="connsiteY5" fmla="*/ 959400 h 959400"/>
              <a:gd name="connsiteX6" fmla="*/ 159903 w 8153399"/>
              <a:gd name="connsiteY6" fmla="*/ 959400 h 959400"/>
              <a:gd name="connsiteX7" fmla="*/ 0 w 8153399"/>
              <a:gd name="connsiteY7" fmla="*/ 799497 h 959400"/>
              <a:gd name="connsiteX8" fmla="*/ 0 w 8153399"/>
              <a:gd name="connsiteY8" fmla="*/ 159903 h 95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399" h="959400">
                <a:moveTo>
                  <a:pt x="0" y="159903"/>
                </a:moveTo>
                <a:cubicBezTo>
                  <a:pt x="0" y="71591"/>
                  <a:pt x="71591" y="0"/>
                  <a:pt x="159903" y="0"/>
                </a:cubicBezTo>
                <a:lnTo>
                  <a:pt x="7993496" y="0"/>
                </a:lnTo>
                <a:cubicBezTo>
                  <a:pt x="8081808" y="0"/>
                  <a:pt x="8153399" y="71591"/>
                  <a:pt x="8153399" y="159903"/>
                </a:cubicBezTo>
                <a:lnTo>
                  <a:pt x="8153399" y="799497"/>
                </a:lnTo>
                <a:cubicBezTo>
                  <a:pt x="8153399" y="887809"/>
                  <a:pt x="8081808" y="959400"/>
                  <a:pt x="7993496" y="959400"/>
                </a:cubicBezTo>
                <a:lnTo>
                  <a:pt x="159903" y="959400"/>
                </a:lnTo>
                <a:cubicBezTo>
                  <a:pt x="71591" y="959400"/>
                  <a:pt x="0" y="887809"/>
                  <a:pt x="0" y="799497"/>
                </a:cubicBezTo>
                <a:lnTo>
                  <a:pt x="0" y="159903"/>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8274" tIns="138274" rIns="138274" bIns="138274" numCol="1" spcCol="1270" anchor="ctr" anchorCtr="0">
            <a:noAutofit/>
          </a:bodyPr>
          <a:lstStyle/>
          <a:p>
            <a:pPr lvl="0" algn="l" defTabSz="1066800">
              <a:lnSpc>
                <a:spcPct val="90000"/>
              </a:lnSpc>
              <a:spcBef>
                <a:spcPct val="0"/>
              </a:spcBef>
              <a:spcAft>
                <a:spcPct val="35000"/>
              </a:spcAft>
            </a:pPr>
            <a:r>
              <a:rPr lang="en-US" sz="2400" kern="1200" dirty="0" smtClean="0"/>
              <a:t>“Participants will engage in dialogue about wolves and wolf conservation”</a:t>
            </a:r>
          </a:p>
        </p:txBody>
      </p:sp>
      <p:sp>
        <p:nvSpPr>
          <p:cNvPr id="9" name="Freeform 8"/>
          <p:cNvSpPr/>
          <p:nvPr/>
        </p:nvSpPr>
        <p:spPr>
          <a:xfrm>
            <a:off x="228600" y="3597000"/>
            <a:ext cx="8153399" cy="959400"/>
          </a:xfrm>
          <a:custGeom>
            <a:avLst/>
            <a:gdLst>
              <a:gd name="connsiteX0" fmla="*/ 0 w 8153399"/>
              <a:gd name="connsiteY0" fmla="*/ 159903 h 959400"/>
              <a:gd name="connsiteX1" fmla="*/ 159903 w 8153399"/>
              <a:gd name="connsiteY1" fmla="*/ 0 h 959400"/>
              <a:gd name="connsiteX2" fmla="*/ 7993496 w 8153399"/>
              <a:gd name="connsiteY2" fmla="*/ 0 h 959400"/>
              <a:gd name="connsiteX3" fmla="*/ 8153399 w 8153399"/>
              <a:gd name="connsiteY3" fmla="*/ 159903 h 959400"/>
              <a:gd name="connsiteX4" fmla="*/ 8153399 w 8153399"/>
              <a:gd name="connsiteY4" fmla="*/ 799497 h 959400"/>
              <a:gd name="connsiteX5" fmla="*/ 7993496 w 8153399"/>
              <a:gd name="connsiteY5" fmla="*/ 959400 h 959400"/>
              <a:gd name="connsiteX6" fmla="*/ 159903 w 8153399"/>
              <a:gd name="connsiteY6" fmla="*/ 959400 h 959400"/>
              <a:gd name="connsiteX7" fmla="*/ 0 w 8153399"/>
              <a:gd name="connsiteY7" fmla="*/ 799497 h 959400"/>
              <a:gd name="connsiteX8" fmla="*/ 0 w 8153399"/>
              <a:gd name="connsiteY8" fmla="*/ 159903 h 95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399" h="959400">
                <a:moveTo>
                  <a:pt x="0" y="159903"/>
                </a:moveTo>
                <a:cubicBezTo>
                  <a:pt x="0" y="71591"/>
                  <a:pt x="71591" y="0"/>
                  <a:pt x="159903" y="0"/>
                </a:cubicBezTo>
                <a:lnTo>
                  <a:pt x="7993496" y="0"/>
                </a:lnTo>
                <a:cubicBezTo>
                  <a:pt x="8081808" y="0"/>
                  <a:pt x="8153399" y="71591"/>
                  <a:pt x="8153399" y="159903"/>
                </a:cubicBezTo>
                <a:lnTo>
                  <a:pt x="8153399" y="799497"/>
                </a:lnTo>
                <a:cubicBezTo>
                  <a:pt x="8153399" y="887809"/>
                  <a:pt x="8081808" y="959400"/>
                  <a:pt x="7993496" y="959400"/>
                </a:cubicBezTo>
                <a:lnTo>
                  <a:pt x="159903" y="959400"/>
                </a:lnTo>
                <a:cubicBezTo>
                  <a:pt x="71591" y="959400"/>
                  <a:pt x="0" y="887809"/>
                  <a:pt x="0" y="799497"/>
                </a:cubicBezTo>
                <a:lnTo>
                  <a:pt x="0" y="159903"/>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8274" tIns="138274" rIns="138274" bIns="138274" numCol="1" spcCol="1270" anchor="ctr" anchorCtr="0">
            <a:noAutofit/>
          </a:bodyPr>
          <a:lstStyle/>
          <a:p>
            <a:pPr lvl="0" defTabSz="1066800">
              <a:lnSpc>
                <a:spcPct val="90000"/>
              </a:lnSpc>
              <a:spcBef>
                <a:spcPct val="0"/>
              </a:spcBef>
              <a:spcAft>
                <a:spcPct val="35000"/>
              </a:spcAft>
            </a:pPr>
            <a:r>
              <a:rPr lang="en-US" sz="2400" dirty="0"/>
              <a:t>“Participating 6-10 year olds will be more inclined to pursue a career in a STEM field.”</a:t>
            </a:r>
          </a:p>
        </p:txBody>
      </p:sp>
      <p:sp>
        <p:nvSpPr>
          <p:cNvPr id="10" name="Freeform 9"/>
          <p:cNvSpPr/>
          <p:nvPr/>
        </p:nvSpPr>
        <p:spPr>
          <a:xfrm>
            <a:off x="228600" y="4671600"/>
            <a:ext cx="8153399" cy="959400"/>
          </a:xfrm>
          <a:custGeom>
            <a:avLst/>
            <a:gdLst>
              <a:gd name="connsiteX0" fmla="*/ 0 w 8153399"/>
              <a:gd name="connsiteY0" fmla="*/ 159903 h 959400"/>
              <a:gd name="connsiteX1" fmla="*/ 159903 w 8153399"/>
              <a:gd name="connsiteY1" fmla="*/ 0 h 959400"/>
              <a:gd name="connsiteX2" fmla="*/ 7993496 w 8153399"/>
              <a:gd name="connsiteY2" fmla="*/ 0 h 959400"/>
              <a:gd name="connsiteX3" fmla="*/ 8153399 w 8153399"/>
              <a:gd name="connsiteY3" fmla="*/ 159903 h 959400"/>
              <a:gd name="connsiteX4" fmla="*/ 8153399 w 8153399"/>
              <a:gd name="connsiteY4" fmla="*/ 799497 h 959400"/>
              <a:gd name="connsiteX5" fmla="*/ 7993496 w 8153399"/>
              <a:gd name="connsiteY5" fmla="*/ 959400 h 959400"/>
              <a:gd name="connsiteX6" fmla="*/ 159903 w 8153399"/>
              <a:gd name="connsiteY6" fmla="*/ 959400 h 959400"/>
              <a:gd name="connsiteX7" fmla="*/ 0 w 8153399"/>
              <a:gd name="connsiteY7" fmla="*/ 799497 h 959400"/>
              <a:gd name="connsiteX8" fmla="*/ 0 w 8153399"/>
              <a:gd name="connsiteY8" fmla="*/ 159903 h 95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399" h="959400">
                <a:moveTo>
                  <a:pt x="0" y="159903"/>
                </a:moveTo>
                <a:cubicBezTo>
                  <a:pt x="0" y="71591"/>
                  <a:pt x="71591" y="0"/>
                  <a:pt x="159903" y="0"/>
                </a:cubicBezTo>
                <a:lnTo>
                  <a:pt x="7993496" y="0"/>
                </a:lnTo>
                <a:cubicBezTo>
                  <a:pt x="8081808" y="0"/>
                  <a:pt x="8153399" y="71591"/>
                  <a:pt x="8153399" y="159903"/>
                </a:cubicBezTo>
                <a:lnTo>
                  <a:pt x="8153399" y="799497"/>
                </a:lnTo>
                <a:cubicBezTo>
                  <a:pt x="8153399" y="887809"/>
                  <a:pt x="8081808" y="959400"/>
                  <a:pt x="7993496" y="959400"/>
                </a:cubicBezTo>
                <a:lnTo>
                  <a:pt x="159903" y="959400"/>
                </a:lnTo>
                <a:cubicBezTo>
                  <a:pt x="71591" y="959400"/>
                  <a:pt x="0" y="887809"/>
                  <a:pt x="0" y="799497"/>
                </a:cubicBezTo>
                <a:lnTo>
                  <a:pt x="0" y="159903"/>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8274" tIns="138274" rIns="138274" bIns="138274" numCol="1" spcCol="1270" anchor="ctr" anchorCtr="0">
            <a:noAutofit/>
          </a:bodyPr>
          <a:lstStyle/>
          <a:p>
            <a:pPr lvl="0" algn="l" defTabSz="1066800">
              <a:lnSpc>
                <a:spcPct val="90000"/>
              </a:lnSpc>
              <a:spcBef>
                <a:spcPct val="0"/>
              </a:spcBef>
              <a:spcAft>
                <a:spcPct val="35000"/>
              </a:spcAft>
            </a:pPr>
            <a:r>
              <a:rPr lang="en-US" sz="2400" kern="1200" dirty="0" smtClean="0"/>
              <a:t>“Adults with disabilities and older adults with age-related limitations will increase their interest/engagement in science.”</a:t>
            </a:r>
          </a:p>
        </p:txBody>
      </p:sp>
      <p:sp>
        <p:nvSpPr>
          <p:cNvPr id="11" name="Freeform 10"/>
          <p:cNvSpPr/>
          <p:nvPr/>
        </p:nvSpPr>
        <p:spPr>
          <a:xfrm>
            <a:off x="228600" y="5746200"/>
            <a:ext cx="8153399" cy="959400"/>
          </a:xfrm>
          <a:custGeom>
            <a:avLst/>
            <a:gdLst>
              <a:gd name="connsiteX0" fmla="*/ 0 w 8153399"/>
              <a:gd name="connsiteY0" fmla="*/ 159903 h 959400"/>
              <a:gd name="connsiteX1" fmla="*/ 159903 w 8153399"/>
              <a:gd name="connsiteY1" fmla="*/ 0 h 959400"/>
              <a:gd name="connsiteX2" fmla="*/ 7993496 w 8153399"/>
              <a:gd name="connsiteY2" fmla="*/ 0 h 959400"/>
              <a:gd name="connsiteX3" fmla="*/ 8153399 w 8153399"/>
              <a:gd name="connsiteY3" fmla="*/ 159903 h 959400"/>
              <a:gd name="connsiteX4" fmla="*/ 8153399 w 8153399"/>
              <a:gd name="connsiteY4" fmla="*/ 799497 h 959400"/>
              <a:gd name="connsiteX5" fmla="*/ 7993496 w 8153399"/>
              <a:gd name="connsiteY5" fmla="*/ 959400 h 959400"/>
              <a:gd name="connsiteX6" fmla="*/ 159903 w 8153399"/>
              <a:gd name="connsiteY6" fmla="*/ 959400 h 959400"/>
              <a:gd name="connsiteX7" fmla="*/ 0 w 8153399"/>
              <a:gd name="connsiteY7" fmla="*/ 799497 h 959400"/>
              <a:gd name="connsiteX8" fmla="*/ 0 w 8153399"/>
              <a:gd name="connsiteY8" fmla="*/ 159903 h 95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3399" h="959400">
                <a:moveTo>
                  <a:pt x="0" y="159903"/>
                </a:moveTo>
                <a:cubicBezTo>
                  <a:pt x="0" y="71591"/>
                  <a:pt x="71591" y="0"/>
                  <a:pt x="159903" y="0"/>
                </a:cubicBezTo>
                <a:lnTo>
                  <a:pt x="7993496" y="0"/>
                </a:lnTo>
                <a:cubicBezTo>
                  <a:pt x="8081808" y="0"/>
                  <a:pt x="8153399" y="71591"/>
                  <a:pt x="8153399" y="159903"/>
                </a:cubicBezTo>
                <a:lnTo>
                  <a:pt x="8153399" y="799497"/>
                </a:lnTo>
                <a:cubicBezTo>
                  <a:pt x="8153399" y="887809"/>
                  <a:pt x="8081808" y="959400"/>
                  <a:pt x="7993496" y="959400"/>
                </a:cubicBezTo>
                <a:lnTo>
                  <a:pt x="159903" y="959400"/>
                </a:lnTo>
                <a:cubicBezTo>
                  <a:pt x="71591" y="959400"/>
                  <a:pt x="0" y="887809"/>
                  <a:pt x="0" y="799497"/>
                </a:cubicBezTo>
                <a:lnTo>
                  <a:pt x="0" y="159903"/>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8274" tIns="138274" rIns="138274" bIns="138274" numCol="1" spcCol="1270" anchor="ctr" anchorCtr="0">
            <a:noAutofit/>
          </a:bodyPr>
          <a:lstStyle/>
          <a:p>
            <a:pPr lvl="0" algn="l" defTabSz="1066800">
              <a:lnSpc>
                <a:spcPct val="90000"/>
              </a:lnSpc>
              <a:spcBef>
                <a:spcPct val="0"/>
              </a:spcBef>
              <a:spcAft>
                <a:spcPct val="35000"/>
              </a:spcAft>
            </a:pPr>
            <a:r>
              <a:rPr lang="en-US" sz="2400" kern="1200" dirty="0" smtClean="0"/>
              <a:t>“Viewers gained understanding of how tornadoes are formed.”  </a:t>
            </a:r>
            <a:endParaRPr lang="en-US" sz="2400" kern="1200" dirty="0"/>
          </a:p>
        </p:txBody>
      </p:sp>
    </p:spTree>
    <p:extLst>
      <p:ext uri="{BB962C8B-B14F-4D97-AF65-F5344CB8AC3E}">
        <p14:creationId xmlns:p14="http://schemas.microsoft.com/office/powerpoint/2010/main" val="2771695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
                                        </p:tgtEl>
                                        <p:attrNameLst>
                                          <p:attrName>fillcolor</p:attrName>
                                        </p:attrNameLst>
                                      </p:cBhvr>
                                      <p:to>
                                        <a:srgbClr val="DB6A3D"/>
                                      </p:to>
                                    </p:animClr>
                                    <p:set>
                                      <p:cBhvr>
                                        <p:cTn id="7" dur="500" fill="hold"/>
                                        <p:tgtEl>
                                          <p:spTgt spid="10"/>
                                        </p:tgtEl>
                                        <p:attrNameLst>
                                          <p:attrName>fill.type</p:attrName>
                                        </p:attrNameLst>
                                      </p:cBhvr>
                                      <p:to>
                                        <p:strVal val="solid"/>
                                      </p:to>
                                    </p:set>
                                    <p:set>
                                      <p:cBhvr>
                                        <p:cTn id="8"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57200" y="3509008"/>
            <a:ext cx="7189470" cy="2282191"/>
          </a:xfrm>
          <a:custGeom>
            <a:avLst/>
            <a:gdLst>
              <a:gd name="connsiteX0" fmla="*/ 0 w 7189470"/>
              <a:gd name="connsiteY0" fmla="*/ 144018 h 1440180"/>
              <a:gd name="connsiteX1" fmla="*/ 144018 w 7189470"/>
              <a:gd name="connsiteY1" fmla="*/ 0 h 1440180"/>
              <a:gd name="connsiteX2" fmla="*/ 7045452 w 7189470"/>
              <a:gd name="connsiteY2" fmla="*/ 0 h 1440180"/>
              <a:gd name="connsiteX3" fmla="*/ 7189470 w 7189470"/>
              <a:gd name="connsiteY3" fmla="*/ 144018 h 1440180"/>
              <a:gd name="connsiteX4" fmla="*/ 7189470 w 7189470"/>
              <a:gd name="connsiteY4" fmla="*/ 1296162 h 1440180"/>
              <a:gd name="connsiteX5" fmla="*/ 7045452 w 7189470"/>
              <a:gd name="connsiteY5" fmla="*/ 1440180 h 1440180"/>
              <a:gd name="connsiteX6" fmla="*/ 144018 w 7189470"/>
              <a:gd name="connsiteY6" fmla="*/ 1440180 h 1440180"/>
              <a:gd name="connsiteX7" fmla="*/ 0 w 7189470"/>
              <a:gd name="connsiteY7" fmla="*/ 1296162 h 1440180"/>
              <a:gd name="connsiteX8" fmla="*/ 0 w 7189470"/>
              <a:gd name="connsiteY8" fmla="*/ 144018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470" h="1440180">
                <a:moveTo>
                  <a:pt x="0" y="144018"/>
                </a:moveTo>
                <a:cubicBezTo>
                  <a:pt x="0" y="64479"/>
                  <a:pt x="64479" y="0"/>
                  <a:pt x="144018" y="0"/>
                </a:cubicBezTo>
                <a:lnTo>
                  <a:pt x="7045452" y="0"/>
                </a:lnTo>
                <a:cubicBezTo>
                  <a:pt x="7124991" y="0"/>
                  <a:pt x="7189470" y="64479"/>
                  <a:pt x="7189470" y="144018"/>
                </a:cubicBezTo>
                <a:lnTo>
                  <a:pt x="7189470" y="1296162"/>
                </a:lnTo>
                <a:cubicBezTo>
                  <a:pt x="7189470" y="1375701"/>
                  <a:pt x="7124991" y="1440180"/>
                  <a:pt x="7045452" y="1440180"/>
                </a:cubicBezTo>
                <a:lnTo>
                  <a:pt x="144018" y="1440180"/>
                </a:lnTo>
                <a:cubicBezTo>
                  <a:pt x="64479" y="1440180"/>
                  <a:pt x="0" y="1375701"/>
                  <a:pt x="0" y="1296162"/>
                </a:cubicBezTo>
                <a:lnTo>
                  <a:pt x="0" y="144018"/>
                </a:lnTo>
                <a:close/>
              </a:path>
            </a:pathLst>
          </a:custGeom>
          <a:solidFill>
            <a:srgbClr val="C3E4F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711" tIns="91711" rIns="1662193" bIns="91712" numCol="1" spcCol="1270" anchor="ctr" anchorCtr="0">
            <a:noAutofit/>
          </a:bodyPr>
          <a:lstStyle/>
          <a:p>
            <a:pPr defTabSz="577850">
              <a:lnSpc>
                <a:spcPct val="90000"/>
              </a:lnSpc>
              <a:spcBef>
                <a:spcPct val="0"/>
              </a:spcBef>
              <a:spcAft>
                <a:spcPct val="35000"/>
              </a:spcAft>
            </a:pPr>
            <a:r>
              <a:rPr lang="en-US" dirty="0"/>
              <a:t>Study design: </a:t>
            </a:r>
          </a:p>
          <a:p>
            <a:pPr marL="571500" indent="-571500" defTabSz="577850">
              <a:lnSpc>
                <a:spcPct val="90000"/>
              </a:lnSpc>
              <a:spcBef>
                <a:spcPct val="0"/>
              </a:spcBef>
              <a:spcAft>
                <a:spcPct val="35000"/>
              </a:spcAft>
              <a:buFont typeface="Arial" pitchFamily="34" charset="0"/>
              <a:buChar char="•"/>
            </a:pPr>
            <a:r>
              <a:rPr lang="en-US" sz="1200" dirty="0"/>
              <a:t>Qualitative and quantitative, no comparison group</a:t>
            </a:r>
          </a:p>
          <a:p>
            <a:pPr marL="0" lvl="1" defTabSz="444500">
              <a:lnSpc>
                <a:spcPct val="90000"/>
              </a:lnSpc>
              <a:spcBef>
                <a:spcPct val="0"/>
              </a:spcBef>
              <a:spcAft>
                <a:spcPct val="15000"/>
              </a:spcAft>
            </a:pPr>
            <a:r>
              <a:rPr lang="en-US" dirty="0"/>
              <a:t>Data collection methods: </a:t>
            </a:r>
          </a:p>
          <a:p>
            <a:pPr marL="571500" indent="-571500" defTabSz="577850">
              <a:lnSpc>
                <a:spcPct val="90000"/>
              </a:lnSpc>
              <a:spcBef>
                <a:spcPct val="0"/>
              </a:spcBef>
              <a:spcAft>
                <a:spcPct val="35000"/>
              </a:spcAft>
              <a:buFont typeface="Arial" pitchFamily="34" charset="0"/>
              <a:buChar char="•"/>
            </a:pPr>
            <a:r>
              <a:rPr lang="en-US" sz="1200" dirty="0"/>
              <a:t>Program attendance</a:t>
            </a:r>
          </a:p>
          <a:p>
            <a:pPr marL="571500" indent="-571500" defTabSz="577850">
              <a:lnSpc>
                <a:spcPct val="90000"/>
              </a:lnSpc>
              <a:spcBef>
                <a:spcPct val="0"/>
              </a:spcBef>
              <a:spcAft>
                <a:spcPct val="35000"/>
              </a:spcAft>
              <a:buFont typeface="Arial" pitchFamily="34" charset="0"/>
              <a:buChar char="•"/>
            </a:pPr>
            <a:r>
              <a:rPr lang="en-US" sz="1200" dirty="0"/>
              <a:t>Questionnaire/survey at informal venue</a:t>
            </a:r>
          </a:p>
          <a:p>
            <a:pPr marL="571500" indent="-571500" defTabSz="577850">
              <a:lnSpc>
                <a:spcPct val="90000"/>
              </a:lnSpc>
              <a:spcBef>
                <a:spcPct val="0"/>
              </a:spcBef>
              <a:spcAft>
                <a:spcPct val="35000"/>
              </a:spcAft>
              <a:buFont typeface="Arial" pitchFamily="34" charset="0"/>
              <a:buChar char="•"/>
            </a:pPr>
            <a:r>
              <a:rPr lang="en-US" sz="1200" dirty="0"/>
              <a:t>Direct observations of visitors’/participants’/educators’ conversations and/or behavior at informal venue</a:t>
            </a:r>
          </a:p>
        </p:txBody>
      </p:sp>
      <p:sp>
        <p:nvSpPr>
          <p:cNvPr id="9" name="Freeform 8"/>
          <p:cNvSpPr/>
          <p:nvPr/>
        </p:nvSpPr>
        <p:spPr>
          <a:xfrm>
            <a:off x="0" y="1828800"/>
            <a:ext cx="7189470" cy="1600200"/>
          </a:xfrm>
          <a:custGeom>
            <a:avLst/>
            <a:gdLst>
              <a:gd name="connsiteX0" fmla="*/ 0 w 7189470"/>
              <a:gd name="connsiteY0" fmla="*/ 144018 h 1440180"/>
              <a:gd name="connsiteX1" fmla="*/ 144018 w 7189470"/>
              <a:gd name="connsiteY1" fmla="*/ 0 h 1440180"/>
              <a:gd name="connsiteX2" fmla="*/ 7045452 w 7189470"/>
              <a:gd name="connsiteY2" fmla="*/ 0 h 1440180"/>
              <a:gd name="connsiteX3" fmla="*/ 7189470 w 7189470"/>
              <a:gd name="connsiteY3" fmla="*/ 144018 h 1440180"/>
              <a:gd name="connsiteX4" fmla="*/ 7189470 w 7189470"/>
              <a:gd name="connsiteY4" fmla="*/ 1296162 h 1440180"/>
              <a:gd name="connsiteX5" fmla="*/ 7045452 w 7189470"/>
              <a:gd name="connsiteY5" fmla="*/ 1440180 h 1440180"/>
              <a:gd name="connsiteX6" fmla="*/ 144018 w 7189470"/>
              <a:gd name="connsiteY6" fmla="*/ 1440180 h 1440180"/>
              <a:gd name="connsiteX7" fmla="*/ 0 w 7189470"/>
              <a:gd name="connsiteY7" fmla="*/ 1296162 h 1440180"/>
              <a:gd name="connsiteX8" fmla="*/ 0 w 7189470"/>
              <a:gd name="connsiteY8" fmla="*/ 144018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470" h="1440180">
                <a:moveTo>
                  <a:pt x="0" y="144018"/>
                </a:moveTo>
                <a:cubicBezTo>
                  <a:pt x="0" y="64479"/>
                  <a:pt x="64479" y="0"/>
                  <a:pt x="144018" y="0"/>
                </a:cubicBezTo>
                <a:lnTo>
                  <a:pt x="7045452" y="0"/>
                </a:lnTo>
                <a:cubicBezTo>
                  <a:pt x="7124991" y="0"/>
                  <a:pt x="7189470" y="64479"/>
                  <a:pt x="7189470" y="144018"/>
                </a:cubicBezTo>
                <a:lnTo>
                  <a:pt x="7189470" y="1296162"/>
                </a:lnTo>
                <a:cubicBezTo>
                  <a:pt x="7189470" y="1375701"/>
                  <a:pt x="7124991" y="1440180"/>
                  <a:pt x="7045452" y="1440180"/>
                </a:cubicBezTo>
                <a:lnTo>
                  <a:pt x="144018" y="1440180"/>
                </a:lnTo>
                <a:cubicBezTo>
                  <a:pt x="64479" y="1440180"/>
                  <a:pt x="0" y="1375701"/>
                  <a:pt x="0" y="1296162"/>
                </a:cubicBezTo>
                <a:lnTo>
                  <a:pt x="0" y="144018"/>
                </a:lnTo>
                <a:close/>
              </a:path>
            </a:pathLst>
          </a:custGeom>
          <a:solidFill>
            <a:srgbClr val="C3E4F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61" tIns="110761" rIns="91440" bIns="110761" numCol="1" spcCol="1270" anchor="ctr" anchorCtr="0">
            <a:noAutofit/>
          </a:bodyPr>
          <a:lstStyle/>
          <a:p>
            <a:pPr lvl="0" algn="l" defTabSz="800100">
              <a:lnSpc>
                <a:spcPct val="90000"/>
              </a:lnSpc>
              <a:spcBef>
                <a:spcPct val="0"/>
              </a:spcBef>
              <a:spcAft>
                <a:spcPct val="35000"/>
              </a:spcAft>
              <a:tabLst/>
            </a:pPr>
            <a:r>
              <a:rPr lang="en-US" sz="2400" kern="1200" dirty="0" smtClean="0"/>
              <a:t>Indicators</a:t>
            </a:r>
          </a:p>
          <a:p>
            <a:r>
              <a:rPr lang="en-US" sz="1400" dirty="0">
                <a:solidFill>
                  <a:schemeClr val="bg1"/>
                </a:solidFill>
              </a:rPr>
              <a:t>Attendance by adults from partner organizations repeat over time.</a:t>
            </a:r>
          </a:p>
          <a:p>
            <a:endParaRPr lang="en-US" sz="1200" dirty="0" smtClean="0">
              <a:solidFill>
                <a:schemeClr val="bg1"/>
              </a:solidFill>
            </a:endParaRPr>
          </a:p>
          <a:p>
            <a:r>
              <a:rPr lang="en-US" sz="1400" dirty="0" smtClean="0">
                <a:solidFill>
                  <a:schemeClr val="bg1"/>
                </a:solidFill>
              </a:rPr>
              <a:t>Participants </a:t>
            </a:r>
            <a:r>
              <a:rPr lang="en-US" sz="1400" dirty="0">
                <a:solidFill>
                  <a:schemeClr val="bg1"/>
                </a:solidFill>
              </a:rPr>
              <a:t>from partner organizations will demonstrate verbally or through active involvement that their participation in </a:t>
            </a:r>
            <a:r>
              <a:rPr lang="en-US" sz="1400" dirty="0" err="1">
                <a:solidFill>
                  <a:schemeClr val="bg1"/>
                </a:solidFill>
              </a:rPr>
              <a:t>MarshAccess</a:t>
            </a:r>
            <a:r>
              <a:rPr lang="en-US" sz="1400" dirty="0">
                <a:solidFill>
                  <a:schemeClr val="bg1"/>
                </a:solidFill>
              </a:rPr>
              <a:t> activities has engaged their interest in returning to the MEC to learn more about science.</a:t>
            </a:r>
          </a:p>
          <a:p>
            <a:pPr lvl="0" algn="l" defTabSz="800100">
              <a:lnSpc>
                <a:spcPct val="90000"/>
              </a:lnSpc>
              <a:spcBef>
                <a:spcPct val="0"/>
              </a:spcBef>
              <a:spcAft>
                <a:spcPct val="35000"/>
              </a:spcAft>
              <a:tabLst/>
            </a:pPr>
            <a:endParaRPr lang="en-US" sz="1200" kern="1200" dirty="0"/>
          </a:p>
        </p:txBody>
      </p:sp>
      <p:sp>
        <p:nvSpPr>
          <p:cNvPr id="8" name="Freeform 7"/>
          <p:cNvSpPr/>
          <p:nvPr/>
        </p:nvSpPr>
        <p:spPr>
          <a:xfrm>
            <a:off x="814552" y="2133600"/>
            <a:ext cx="8077199" cy="4661337"/>
          </a:xfrm>
          <a:custGeom>
            <a:avLst/>
            <a:gdLst>
              <a:gd name="connsiteX0" fmla="*/ 0 w 7189470"/>
              <a:gd name="connsiteY0" fmla="*/ 144018 h 1440180"/>
              <a:gd name="connsiteX1" fmla="*/ 144018 w 7189470"/>
              <a:gd name="connsiteY1" fmla="*/ 0 h 1440180"/>
              <a:gd name="connsiteX2" fmla="*/ 7045452 w 7189470"/>
              <a:gd name="connsiteY2" fmla="*/ 0 h 1440180"/>
              <a:gd name="connsiteX3" fmla="*/ 7189470 w 7189470"/>
              <a:gd name="connsiteY3" fmla="*/ 144018 h 1440180"/>
              <a:gd name="connsiteX4" fmla="*/ 7189470 w 7189470"/>
              <a:gd name="connsiteY4" fmla="*/ 1296162 h 1440180"/>
              <a:gd name="connsiteX5" fmla="*/ 7045452 w 7189470"/>
              <a:gd name="connsiteY5" fmla="*/ 1440180 h 1440180"/>
              <a:gd name="connsiteX6" fmla="*/ 144018 w 7189470"/>
              <a:gd name="connsiteY6" fmla="*/ 1440180 h 1440180"/>
              <a:gd name="connsiteX7" fmla="*/ 0 w 7189470"/>
              <a:gd name="connsiteY7" fmla="*/ 1296162 h 1440180"/>
              <a:gd name="connsiteX8" fmla="*/ 0 w 7189470"/>
              <a:gd name="connsiteY8" fmla="*/ 144018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9470" h="1440180">
                <a:moveTo>
                  <a:pt x="0" y="144018"/>
                </a:moveTo>
                <a:cubicBezTo>
                  <a:pt x="0" y="64479"/>
                  <a:pt x="64479" y="0"/>
                  <a:pt x="144018" y="0"/>
                </a:cubicBezTo>
                <a:lnTo>
                  <a:pt x="7045452" y="0"/>
                </a:lnTo>
                <a:cubicBezTo>
                  <a:pt x="7124991" y="0"/>
                  <a:pt x="7189470" y="64479"/>
                  <a:pt x="7189470" y="144018"/>
                </a:cubicBezTo>
                <a:lnTo>
                  <a:pt x="7189470" y="1296162"/>
                </a:lnTo>
                <a:cubicBezTo>
                  <a:pt x="7189470" y="1375701"/>
                  <a:pt x="7124991" y="1440180"/>
                  <a:pt x="7045452" y="1440180"/>
                </a:cubicBezTo>
                <a:lnTo>
                  <a:pt x="144018" y="1440180"/>
                </a:lnTo>
                <a:cubicBezTo>
                  <a:pt x="64479" y="1440180"/>
                  <a:pt x="0" y="1375701"/>
                  <a:pt x="0" y="1296162"/>
                </a:cubicBezTo>
                <a:lnTo>
                  <a:pt x="0" y="144018"/>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91711" tIns="91711" rIns="91440" bIns="91712" numCol="1" spcCol="1270" anchor="ctr" anchorCtr="0">
            <a:noAutofit/>
          </a:bodyPr>
          <a:lstStyle/>
          <a:p>
            <a:pPr lvl="0" algn="l" defTabSz="577850">
              <a:lnSpc>
                <a:spcPct val="90000"/>
              </a:lnSpc>
              <a:spcBef>
                <a:spcPct val="0"/>
              </a:spcBef>
              <a:spcAft>
                <a:spcPct val="35000"/>
              </a:spcAft>
            </a:pPr>
            <a:r>
              <a:rPr lang="en-US" sz="3200" kern="1200" dirty="0" smtClean="0"/>
              <a:t>Evidence</a:t>
            </a:r>
            <a:endParaRPr lang="en-US" sz="3200" kern="1200" dirty="0"/>
          </a:p>
          <a:p>
            <a:r>
              <a:rPr lang="en-US" sz="1600" dirty="0">
                <a:solidFill>
                  <a:schemeClr val="bg1"/>
                </a:solidFill>
              </a:rPr>
              <a:t>Attendance by the adults in our partner and visitor groups were voluntary.  As the organizations repeated their visits  the same individuals would attend as the organizations were always able to bring the maximum number of attendees who were almost always the same people.  This is a significant accomplishment according to the group leaders because many times the participants were unable to participate or felt unwelcomed when attending programs at other facilities.  This was not the case at our facility due to our understanding of the unique needs people with disabilities have with regard to program development and delivery therefore  attendance was repeated over time.    </a:t>
            </a:r>
          </a:p>
          <a:p>
            <a:r>
              <a:rPr lang="en-US" sz="1600" dirty="0">
                <a:solidFill>
                  <a:schemeClr val="bg1"/>
                </a:solidFill>
              </a:rPr>
              <a:t> </a:t>
            </a:r>
          </a:p>
          <a:p>
            <a:r>
              <a:rPr lang="en-US" sz="1600" dirty="0" smtClean="0">
                <a:solidFill>
                  <a:schemeClr val="bg1"/>
                </a:solidFill>
              </a:rPr>
              <a:t>The </a:t>
            </a:r>
            <a:r>
              <a:rPr lang="en-US" sz="1600" dirty="0">
                <a:solidFill>
                  <a:schemeClr val="bg1"/>
                </a:solidFill>
              </a:rPr>
              <a:t>significant accomplishment met by the project was how participants with cognitive  developmental  psychiatric  and communicative disabilities demonstrated their understanding and interest in learning about science.  Through the use of body language  communication boards and flip cards  online journals and paper journals  and through the successful completion of activities  these participants were able to demonstrate their interest in </a:t>
            </a:r>
            <a:r>
              <a:rPr lang="en-US" sz="1600" dirty="0" err="1">
                <a:solidFill>
                  <a:schemeClr val="bg1"/>
                </a:solidFill>
              </a:rPr>
              <a:t>MarshAccess</a:t>
            </a:r>
            <a:r>
              <a:rPr lang="en-US" sz="1600" dirty="0">
                <a:solidFill>
                  <a:schemeClr val="bg1"/>
                </a:solidFill>
              </a:rPr>
              <a:t> programming and continued to voluntarily return for programs.    </a:t>
            </a:r>
            <a:endParaRPr lang="en-US" sz="1600" kern="1200" dirty="0">
              <a:solidFill>
                <a:schemeClr val="bg1"/>
              </a:solidFill>
            </a:endParaRPr>
          </a:p>
        </p:txBody>
      </p:sp>
      <p:sp>
        <p:nvSpPr>
          <p:cNvPr id="2" name="Title 1"/>
          <p:cNvSpPr>
            <a:spLocks noGrp="1"/>
          </p:cNvSpPr>
          <p:nvPr>
            <p:ph type="title"/>
          </p:nvPr>
        </p:nvSpPr>
        <p:spPr>
          <a:xfrm>
            <a:off x="0" y="228600"/>
            <a:ext cx="8458200" cy="1143000"/>
          </a:xfrm>
        </p:spPr>
        <p:txBody>
          <a:bodyPr/>
          <a:lstStyle/>
          <a:p>
            <a:r>
              <a:rPr lang="en-US" sz="3200" dirty="0"/>
              <a:t>“Adults with disabilities and older adults with age-related limitations will increase their interest/engagement in science.”</a:t>
            </a:r>
            <a:endParaRPr lang="en-US" sz="3600" dirty="0"/>
          </a:p>
        </p:txBody>
      </p:sp>
    </p:spTree>
    <p:extLst>
      <p:ext uri="{BB962C8B-B14F-4D97-AF65-F5344CB8AC3E}">
        <p14:creationId xmlns:p14="http://schemas.microsoft.com/office/powerpoint/2010/main" val="40602026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1143000"/>
          </a:xfrm>
        </p:spPr>
        <p:txBody>
          <a:bodyPr/>
          <a:lstStyle/>
          <a:p>
            <a:r>
              <a:rPr lang="en-US" dirty="0" smtClean="0"/>
              <a:t>OPMS data serve many purposes</a:t>
            </a:r>
            <a:endParaRPr lang="en-US" dirty="0"/>
          </a:p>
        </p:txBody>
      </p:sp>
      <p:sp>
        <p:nvSpPr>
          <p:cNvPr id="8" name="Freeform 7"/>
          <p:cNvSpPr/>
          <p:nvPr/>
        </p:nvSpPr>
        <p:spPr>
          <a:xfrm>
            <a:off x="256437" y="1379940"/>
            <a:ext cx="2613607" cy="5308600"/>
          </a:xfrm>
          <a:custGeom>
            <a:avLst/>
            <a:gdLst>
              <a:gd name="connsiteX0" fmla="*/ 0 w 2613607"/>
              <a:gd name="connsiteY0" fmla="*/ 261361 h 5308600"/>
              <a:gd name="connsiteX1" fmla="*/ 261361 w 2613607"/>
              <a:gd name="connsiteY1" fmla="*/ 0 h 5308600"/>
              <a:gd name="connsiteX2" fmla="*/ 2352246 w 2613607"/>
              <a:gd name="connsiteY2" fmla="*/ 0 h 5308600"/>
              <a:gd name="connsiteX3" fmla="*/ 2613607 w 2613607"/>
              <a:gd name="connsiteY3" fmla="*/ 261361 h 5308600"/>
              <a:gd name="connsiteX4" fmla="*/ 2613607 w 2613607"/>
              <a:gd name="connsiteY4" fmla="*/ 5047239 h 5308600"/>
              <a:gd name="connsiteX5" fmla="*/ 2352246 w 2613607"/>
              <a:gd name="connsiteY5" fmla="*/ 5308600 h 5308600"/>
              <a:gd name="connsiteX6" fmla="*/ 261361 w 2613607"/>
              <a:gd name="connsiteY6" fmla="*/ 5308600 h 5308600"/>
              <a:gd name="connsiteX7" fmla="*/ 0 w 2613607"/>
              <a:gd name="connsiteY7" fmla="*/ 5047239 h 5308600"/>
              <a:gd name="connsiteX8" fmla="*/ 0 w 2613607"/>
              <a:gd name="connsiteY8" fmla="*/ 261361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308600">
                <a:moveTo>
                  <a:pt x="0" y="261361"/>
                </a:moveTo>
                <a:cubicBezTo>
                  <a:pt x="0" y="117015"/>
                  <a:pt x="117015" y="0"/>
                  <a:pt x="261361" y="0"/>
                </a:cubicBezTo>
                <a:lnTo>
                  <a:pt x="2352246" y="0"/>
                </a:lnTo>
                <a:cubicBezTo>
                  <a:pt x="2496592" y="0"/>
                  <a:pt x="2613607" y="117015"/>
                  <a:pt x="2613607" y="261361"/>
                </a:cubicBezTo>
                <a:lnTo>
                  <a:pt x="2613607" y="5047239"/>
                </a:lnTo>
                <a:cubicBezTo>
                  <a:pt x="2613607" y="5191585"/>
                  <a:pt x="2496592" y="5308600"/>
                  <a:pt x="2352246" y="5308600"/>
                </a:cubicBezTo>
                <a:lnTo>
                  <a:pt x="261361" y="5308600"/>
                </a:lnTo>
                <a:cubicBezTo>
                  <a:pt x="117015" y="5308600"/>
                  <a:pt x="0" y="5191585"/>
                  <a:pt x="0" y="5047239"/>
                </a:cubicBezTo>
                <a:lnTo>
                  <a:pt x="0" y="261361"/>
                </a:lnTo>
                <a:close/>
              </a:path>
            </a:pathLst>
          </a:custGeom>
          <a:solidFill>
            <a:srgbClr val="C3E4F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2301240" rIns="177800" bIns="1239520" numCol="1" spcCol="1270" anchor="ctr" anchorCtr="0">
            <a:noAutofit/>
          </a:bodyPr>
          <a:lstStyle/>
          <a:p>
            <a:pPr lvl="0" algn="ctr" defTabSz="1111250">
              <a:lnSpc>
                <a:spcPct val="90000"/>
              </a:lnSpc>
              <a:spcBef>
                <a:spcPct val="0"/>
              </a:spcBef>
              <a:spcAft>
                <a:spcPct val="35000"/>
              </a:spcAft>
            </a:pPr>
            <a:r>
              <a:rPr lang="en-US" sz="2800" kern="1200" dirty="0" smtClean="0"/>
              <a:t>Information about funded ISE projects</a:t>
            </a:r>
            <a:endParaRPr lang="en-US" sz="2800" kern="1200" dirty="0"/>
          </a:p>
        </p:txBody>
      </p:sp>
      <p:sp>
        <p:nvSpPr>
          <p:cNvPr id="9" name="Oval 8"/>
          <p:cNvSpPr/>
          <p:nvPr/>
        </p:nvSpPr>
        <p:spPr>
          <a:xfrm>
            <a:off x="679359" y="1698456"/>
            <a:ext cx="1767763" cy="1767763"/>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948454" y="1379940"/>
            <a:ext cx="2613607" cy="5308600"/>
          </a:xfrm>
          <a:custGeom>
            <a:avLst/>
            <a:gdLst>
              <a:gd name="connsiteX0" fmla="*/ 0 w 2613607"/>
              <a:gd name="connsiteY0" fmla="*/ 261361 h 5308600"/>
              <a:gd name="connsiteX1" fmla="*/ 261361 w 2613607"/>
              <a:gd name="connsiteY1" fmla="*/ 0 h 5308600"/>
              <a:gd name="connsiteX2" fmla="*/ 2352246 w 2613607"/>
              <a:gd name="connsiteY2" fmla="*/ 0 h 5308600"/>
              <a:gd name="connsiteX3" fmla="*/ 2613607 w 2613607"/>
              <a:gd name="connsiteY3" fmla="*/ 261361 h 5308600"/>
              <a:gd name="connsiteX4" fmla="*/ 2613607 w 2613607"/>
              <a:gd name="connsiteY4" fmla="*/ 5047239 h 5308600"/>
              <a:gd name="connsiteX5" fmla="*/ 2352246 w 2613607"/>
              <a:gd name="connsiteY5" fmla="*/ 5308600 h 5308600"/>
              <a:gd name="connsiteX6" fmla="*/ 261361 w 2613607"/>
              <a:gd name="connsiteY6" fmla="*/ 5308600 h 5308600"/>
              <a:gd name="connsiteX7" fmla="*/ 0 w 2613607"/>
              <a:gd name="connsiteY7" fmla="*/ 5047239 h 5308600"/>
              <a:gd name="connsiteX8" fmla="*/ 0 w 2613607"/>
              <a:gd name="connsiteY8" fmla="*/ 261361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308600">
                <a:moveTo>
                  <a:pt x="0" y="261361"/>
                </a:moveTo>
                <a:cubicBezTo>
                  <a:pt x="0" y="117015"/>
                  <a:pt x="117015" y="0"/>
                  <a:pt x="261361" y="0"/>
                </a:cubicBezTo>
                <a:lnTo>
                  <a:pt x="2352246" y="0"/>
                </a:lnTo>
                <a:cubicBezTo>
                  <a:pt x="2496592" y="0"/>
                  <a:pt x="2613607" y="117015"/>
                  <a:pt x="2613607" y="261361"/>
                </a:cubicBezTo>
                <a:lnTo>
                  <a:pt x="2613607" y="5047239"/>
                </a:lnTo>
                <a:cubicBezTo>
                  <a:pt x="2613607" y="5191585"/>
                  <a:pt x="2496592" y="5308600"/>
                  <a:pt x="2352246" y="5308600"/>
                </a:cubicBezTo>
                <a:lnTo>
                  <a:pt x="261361" y="5308600"/>
                </a:lnTo>
                <a:cubicBezTo>
                  <a:pt x="117015" y="5308600"/>
                  <a:pt x="0" y="5191585"/>
                  <a:pt x="0" y="5047239"/>
                </a:cubicBezTo>
                <a:lnTo>
                  <a:pt x="0" y="261361"/>
                </a:lnTo>
                <a:close/>
              </a:path>
            </a:pathLst>
          </a:custGeom>
          <a:solidFill>
            <a:srgbClr val="C3E4F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2301240" rIns="177800" bIns="1239520" numCol="1" spcCol="1270" anchor="ctr" anchorCtr="0">
            <a:noAutofit/>
          </a:bodyPr>
          <a:lstStyle/>
          <a:p>
            <a:pPr lvl="0" algn="ctr" defTabSz="1111250">
              <a:lnSpc>
                <a:spcPct val="90000"/>
              </a:lnSpc>
              <a:spcBef>
                <a:spcPct val="0"/>
              </a:spcBef>
              <a:spcAft>
                <a:spcPct val="35000"/>
              </a:spcAft>
            </a:pPr>
            <a:endParaRPr lang="en-US" sz="2500" kern="1200" dirty="0" smtClean="0"/>
          </a:p>
          <a:p>
            <a:pPr lvl="0" algn="ctr" defTabSz="1111250">
              <a:lnSpc>
                <a:spcPct val="90000"/>
              </a:lnSpc>
              <a:spcBef>
                <a:spcPct val="0"/>
              </a:spcBef>
              <a:spcAft>
                <a:spcPct val="35000"/>
              </a:spcAft>
            </a:pPr>
            <a:r>
              <a:rPr lang="en-US" sz="2800" kern="1200" dirty="0" smtClean="0"/>
              <a:t>Information about what federal funding has accomplished</a:t>
            </a:r>
            <a:endParaRPr lang="en-US" sz="2800" kern="1200" dirty="0"/>
          </a:p>
        </p:txBody>
      </p:sp>
      <p:sp>
        <p:nvSpPr>
          <p:cNvPr id="11" name="Oval 10"/>
          <p:cNvSpPr/>
          <p:nvPr/>
        </p:nvSpPr>
        <p:spPr>
          <a:xfrm>
            <a:off x="3371376" y="1698456"/>
            <a:ext cx="1767763" cy="1767763"/>
          </a:xfrm>
          <a:prstGeom prst="ellipse">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5640470" y="1379940"/>
            <a:ext cx="2613607" cy="5308600"/>
          </a:xfrm>
          <a:custGeom>
            <a:avLst/>
            <a:gdLst>
              <a:gd name="connsiteX0" fmla="*/ 0 w 2613607"/>
              <a:gd name="connsiteY0" fmla="*/ 261361 h 5308600"/>
              <a:gd name="connsiteX1" fmla="*/ 261361 w 2613607"/>
              <a:gd name="connsiteY1" fmla="*/ 0 h 5308600"/>
              <a:gd name="connsiteX2" fmla="*/ 2352246 w 2613607"/>
              <a:gd name="connsiteY2" fmla="*/ 0 h 5308600"/>
              <a:gd name="connsiteX3" fmla="*/ 2613607 w 2613607"/>
              <a:gd name="connsiteY3" fmla="*/ 261361 h 5308600"/>
              <a:gd name="connsiteX4" fmla="*/ 2613607 w 2613607"/>
              <a:gd name="connsiteY4" fmla="*/ 5047239 h 5308600"/>
              <a:gd name="connsiteX5" fmla="*/ 2352246 w 2613607"/>
              <a:gd name="connsiteY5" fmla="*/ 5308600 h 5308600"/>
              <a:gd name="connsiteX6" fmla="*/ 261361 w 2613607"/>
              <a:gd name="connsiteY6" fmla="*/ 5308600 h 5308600"/>
              <a:gd name="connsiteX7" fmla="*/ 0 w 2613607"/>
              <a:gd name="connsiteY7" fmla="*/ 5047239 h 5308600"/>
              <a:gd name="connsiteX8" fmla="*/ 0 w 2613607"/>
              <a:gd name="connsiteY8" fmla="*/ 261361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308600">
                <a:moveTo>
                  <a:pt x="0" y="261361"/>
                </a:moveTo>
                <a:cubicBezTo>
                  <a:pt x="0" y="117015"/>
                  <a:pt x="117015" y="0"/>
                  <a:pt x="261361" y="0"/>
                </a:cubicBezTo>
                <a:lnTo>
                  <a:pt x="2352246" y="0"/>
                </a:lnTo>
                <a:cubicBezTo>
                  <a:pt x="2496592" y="0"/>
                  <a:pt x="2613607" y="117015"/>
                  <a:pt x="2613607" y="261361"/>
                </a:cubicBezTo>
                <a:lnTo>
                  <a:pt x="2613607" y="5047239"/>
                </a:lnTo>
                <a:cubicBezTo>
                  <a:pt x="2613607" y="5191585"/>
                  <a:pt x="2496592" y="5308600"/>
                  <a:pt x="2352246" y="5308600"/>
                </a:cubicBezTo>
                <a:lnTo>
                  <a:pt x="261361" y="5308600"/>
                </a:lnTo>
                <a:cubicBezTo>
                  <a:pt x="117015" y="5308600"/>
                  <a:pt x="0" y="5191585"/>
                  <a:pt x="0" y="5047239"/>
                </a:cubicBezTo>
                <a:lnTo>
                  <a:pt x="0" y="2613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2301240" rIns="177800" bIns="1239520" numCol="1" spcCol="1270" anchor="ctr" anchorCtr="0">
            <a:noAutofit/>
          </a:bodyPr>
          <a:lstStyle/>
          <a:p>
            <a:pPr lvl="0" algn="ctr" defTabSz="1111250">
              <a:lnSpc>
                <a:spcPct val="90000"/>
              </a:lnSpc>
              <a:spcBef>
                <a:spcPct val="0"/>
              </a:spcBef>
              <a:spcAft>
                <a:spcPct val="35000"/>
              </a:spcAft>
            </a:pPr>
            <a:r>
              <a:rPr lang="en-US" sz="2800" kern="1200" dirty="0" smtClean="0"/>
              <a:t>Information about promising practices</a:t>
            </a:r>
            <a:endParaRPr lang="en-US" sz="2800" kern="1200" dirty="0"/>
          </a:p>
        </p:txBody>
      </p:sp>
      <p:sp>
        <p:nvSpPr>
          <p:cNvPr id="13" name="Oval 12"/>
          <p:cNvSpPr/>
          <p:nvPr/>
        </p:nvSpPr>
        <p:spPr>
          <a:xfrm>
            <a:off x="6063392" y="1698456"/>
            <a:ext cx="1767763" cy="1767763"/>
          </a:xfrm>
          <a:prstGeom prst="ellipse">
            <a:avLst/>
          </a:prstGeom>
          <a:blipFill rotWithShape="1">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Oval 14"/>
          <p:cNvSpPr/>
          <p:nvPr/>
        </p:nvSpPr>
        <p:spPr>
          <a:xfrm>
            <a:off x="6063392" y="1698455"/>
            <a:ext cx="1767763" cy="17677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Documents and Settings\putman_h\Local Settings\Temporary Internet Files\Content.IE5\49ALW8SV\MC900060304[1].wmf"/>
          <p:cNvPicPr>
            <a:picLocks noChangeAspect="1" noChangeArrowheads="1"/>
          </p:cNvPicPr>
          <p:nvPr/>
        </p:nvPicPr>
        <p:blipFill>
          <a:blip r:embed="rId6" cstate="print">
            <a:duotone>
              <a:prstClr val="black"/>
              <a:srgbClr val="C3E4F5">
                <a:tint val="45000"/>
                <a:satMod val="400000"/>
              </a:srgbClr>
            </a:duotone>
            <a:extLst>
              <a:ext uri="{28A0092B-C50C-407E-A947-70E740481C1C}">
                <a14:useLocalDpi xmlns:a14="http://schemas.microsoft.com/office/drawing/2010/main" val="0"/>
              </a:ext>
            </a:extLst>
          </a:blip>
          <a:srcRect/>
          <a:stretch>
            <a:fillRect/>
          </a:stretch>
        </p:blipFill>
        <p:spPr bwMode="auto">
          <a:xfrm flipH="1">
            <a:off x="6248400" y="1905000"/>
            <a:ext cx="1403584" cy="14478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080837" y="1737437"/>
            <a:ext cx="1767763" cy="17677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454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613"/>
            <a:ext cx="8229600" cy="1066800"/>
          </a:xfrm>
        </p:spPr>
        <p:txBody>
          <a:bodyPr/>
          <a:lstStyle/>
          <a:p>
            <a:r>
              <a:rPr lang="en-US" sz="4000" dirty="0" smtClean="0"/>
              <a:t>More specific questions that can be addressed using OPMS data</a:t>
            </a:r>
            <a:endParaRPr lang="en-US" sz="4000" dirty="0"/>
          </a:p>
        </p:txBody>
      </p:sp>
      <p:sp>
        <p:nvSpPr>
          <p:cNvPr id="3" name="Content Placeholder 2"/>
          <p:cNvSpPr>
            <a:spLocks noGrp="1"/>
          </p:cNvSpPr>
          <p:nvPr>
            <p:ph idx="1"/>
          </p:nvPr>
        </p:nvSpPr>
        <p:spPr>
          <a:xfrm>
            <a:off x="457200" y="1371600"/>
            <a:ext cx="7239000" cy="5029200"/>
          </a:xfrm>
        </p:spPr>
        <p:txBody>
          <a:bodyPr>
            <a:normAutofit fontScale="92500" lnSpcReduction="20000"/>
          </a:bodyPr>
          <a:lstStyle/>
          <a:p>
            <a:pPr>
              <a:spcBef>
                <a:spcPts val="1200"/>
              </a:spcBef>
            </a:pPr>
            <a:r>
              <a:rPr lang="en-US" sz="2600" dirty="0" smtClean="0"/>
              <a:t>How many people participate in ISE-funded science cafés?</a:t>
            </a:r>
          </a:p>
          <a:p>
            <a:pPr>
              <a:spcBef>
                <a:spcPts val="1200"/>
              </a:spcBef>
            </a:pPr>
            <a:r>
              <a:rPr lang="en-US" sz="2600" dirty="0" smtClean="0"/>
              <a:t>Which ISE projects are reaching an international audience?</a:t>
            </a:r>
          </a:p>
          <a:p>
            <a:pPr>
              <a:spcBef>
                <a:spcPts val="1200"/>
              </a:spcBef>
            </a:pPr>
            <a:r>
              <a:rPr lang="en-US" sz="2600" dirty="0" smtClean="0"/>
              <a:t>How many ISE-funded museum projects are targeting youth—and what strategies are these projects using to engage this population?</a:t>
            </a:r>
          </a:p>
          <a:p>
            <a:pPr>
              <a:spcBef>
                <a:spcPts val="1200"/>
              </a:spcBef>
            </a:pPr>
            <a:r>
              <a:rPr lang="en-US" sz="2600" dirty="0" smtClean="0"/>
              <a:t>What are the most significant accomplishments of ISE projects focusing on biological sciences?</a:t>
            </a:r>
          </a:p>
          <a:p>
            <a:pPr>
              <a:spcBef>
                <a:spcPts val="1200"/>
              </a:spcBef>
            </a:pPr>
            <a:r>
              <a:rPr lang="en-US" sz="2600" dirty="0" smtClean="0"/>
              <a:t>What are the anticipated and actual impacts of ISE projects employing games and other information and communication strategies?</a:t>
            </a:r>
          </a:p>
          <a:p>
            <a:pPr>
              <a:spcBef>
                <a:spcPts val="1200"/>
              </a:spcBef>
            </a:pPr>
            <a:r>
              <a:rPr lang="en-US" sz="2600" dirty="0" smtClean="0"/>
              <a:t>What data collection activities are ISE projects using to assess the impact of their video products?</a:t>
            </a:r>
            <a:endParaRPr lang="en-US" sz="2000" dirty="0" smtClean="0"/>
          </a:p>
        </p:txBody>
      </p:sp>
    </p:spTree>
    <p:extLst>
      <p:ext uri="{BB962C8B-B14F-4D97-AF65-F5344CB8AC3E}">
        <p14:creationId xmlns:p14="http://schemas.microsoft.com/office/powerpoint/2010/main" val="15874131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13558" y="1604274"/>
            <a:ext cx="1317577" cy="1725872"/>
          </a:xfrm>
          <a:custGeom>
            <a:avLst/>
            <a:gdLst>
              <a:gd name="connsiteX0" fmla="*/ 0 w 1725872"/>
              <a:gd name="connsiteY0" fmla="*/ 0 h 1382682"/>
              <a:gd name="connsiteX1" fmla="*/ 1034531 w 1725872"/>
              <a:gd name="connsiteY1" fmla="*/ 0 h 1382682"/>
              <a:gd name="connsiteX2" fmla="*/ 1725872 w 1725872"/>
              <a:gd name="connsiteY2" fmla="*/ 691341 h 1382682"/>
              <a:gd name="connsiteX3" fmla="*/ 1034531 w 1725872"/>
              <a:gd name="connsiteY3" fmla="*/ 1382682 h 1382682"/>
              <a:gd name="connsiteX4" fmla="*/ 0 w 1725872"/>
              <a:gd name="connsiteY4" fmla="*/ 1382682 h 1382682"/>
              <a:gd name="connsiteX5" fmla="*/ 691341 w 1725872"/>
              <a:gd name="connsiteY5" fmla="*/ 691341 h 1382682"/>
              <a:gd name="connsiteX6" fmla="*/ 0 w 1725872"/>
              <a:gd name="connsiteY6" fmla="*/ 0 h 13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72" h="1382682">
                <a:moveTo>
                  <a:pt x="1725872" y="0"/>
                </a:moveTo>
                <a:lnTo>
                  <a:pt x="1725872" y="828814"/>
                </a:lnTo>
                <a:lnTo>
                  <a:pt x="862936" y="1382682"/>
                </a:lnTo>
                <a:lnTo>
                  <a:pt x="0" y="828814"/>
                </a:lnTo>
                <a:lnTo>
                  <a:pt x="0" y="0"/>
                </a:lnTo>
                <a:lnTo>
                  <a:pt x="862936" y="553868"/>
                </a:lnTo>
                <a:lnTo>
                  <a:pt x="1725872" y="0"/>
                </a:lnTo>
                <a:close/>
              </a:path>
            </a:pathLst>
          </a:cu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7780" tIns="709121" rIns="17780" bIns="709121" numCol="1" spcCol="1270" anchor="ctr" anchorCtr="0">
            <a:noAutofit/>
          </a:bodyPr>
          <a:lstStyle/>
          <a:p>
            <a:pPr lvl="0" algn="ctr" defTabSz="1244600">
              <a:lnSpc>
                <a:spcPct val="90000"/>
              </a:lnSpc>
              <a:spcBef>
                <a:spcPct val="0"/>
              </a:spcBef>
              <a:spcAft>
                <a:spcPct val="35000"/>
              </a:spcAft>
            </a:pPr>
            <a:r>
              <a:rPr lang="en-US" sz="2800" b="0" kern="1200" dirty="0" smtClean="0"/>
              <a:t>Baseline</a:t>
            </a:r>
            <a:endParaRPr lang="en-US" sz="2500" b="0" kern="1200" dirty="0"/>
          </a:p>
        </p:txBody>
      </p:sp>
      <p:sp>
        <p:nvSpPr>
          <p:cNvPr id="8" name="Freeform 7"/>
          <p:cNvSpPr/>
          <p:nvPr/>
        </p:nvSpPr>
        <p:spPr>
          <a:xfrm>
            <a:off x="1752600" y="1604275"/>
            <a:ext cx="6411889" cy="1122407"/>
          </a:xfrm>
          <a:custGeom>
            <a:avLst/>
            <a:gdLst>
              <a:gd name="connsiteX0" fmla="*/ 187072 w 1122407"/>
              <a:gd name="connsiteY0" fmla="*/ 0 h 6411889"/>
              <a:gd name="connsiteX1" fmla="*/ 935335 w 1122407"/>
              <a:gd name="connsiteY1" fmla="*/ 0 h 6411889"/>
              <a:gd name="connsiteX2" fmla="*/ 1122407 w 1122407"/>
              <a:gd name="connsiteY2" fmla="*/ 187072 h 6411889"/>
              <a:gd name="connsiteX3" fmla="*/ 1122407 w 1122407"/>
              <a:gd name="connsiteY3" fmla="*/ 6411889 h 6411889"/>
              <a:gd name="connsiteX4" fmla="*/ 1122407 w 1122407"/>
              <a:gd name="connsiteY4" fmla="*/ 6411889 h 6411889"/>
              <a:gd name="connsiteX5" fmla="*/ 0 w 1122407"/>
              <a:gd name="connsiteY5" fmla="*/ 6411889 h 6411889"/>
              <a:gd name="connsiteX6" fmla="*/ 0 w 1122407"/>
              <a:gd name="connsiteY6" fmla="*/ 6411889 h 6411889"/>
              <a:gd name="connsiteX7" fmla="*/ 0 w 1122407"/>
              <a:gd name="connsiteY7" fmla="*/ 187072 h 6411889"/>
              <a:gd name="connsiteX8" fmla="*/ 187072 w 1122407"/>
              <a:gd name="connsiteY8" fmla="*/ 0 h 64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407" h="6411889">
                <a:moveTo>
                  <a:pt x="1122407" y="1068674"/>
                </a:moveTo>
                <a:lnTo>
                  <a:pt x="1122407" y="5343215"/>
                </a:lnTo>
                <a:cubicBezTo>
                  <a:pt x="1122407" y="5933426"/>
                  <a:pt x="1107746" y="6411886"/>
                  <a:pt x="1089660" y="6411886"/>
                </a:cubicBezTo>
                <a:lnTo>
                  <a:pt x="0" y="6411886"/>
                </a:lnTo>
                <a:lnTo>
                  <a:pt x="0" y="6411886"/>
                </a:lnTo>
                <a:lnTo>
                  <a:pt x="0" y="3"/>
                </a:lnTo>
                <a:lnTo>
                  <a:pt x="0" y="3"/>
                </a:lnTo>
                <a:lnTo>
                  <a:pt x="1089660" y="3"/>
                </a:lnTo>
                <a:cubicBezTo>
                  <a:pt x="1107746" y="3"/>
                  <a:pt x="1122407" y="478463"/>
                  <a:pt x="1122407" y="1068674"/>
                </a:cubicBezTo>
                <a:close/>
              </a:path>
            </a:pathLst>
          </a:cu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68760" rIns="68760" bIns="68762"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Completed when NSF award is made</a:t>
            </a:r>
            <a:endParaRPr lang="en-US" sz="2200" kern="1200" dirty="0"/>
          </a:p>
          <a:p>
            <a:pPr marL="228600" lvl="1" indent="-228600" algn="l" defTabSz="977900">
              <a:lnSpc>
                <a:spcPct val="90000"/>
              </a:lnSpc>
              <a:spcBef>
                <a:spcPct val="0"/>
              </a:spcBef>
              <a:spcAft>
                <a:spcPct val="15000"/>
              </a:spcAft>
              <a:buChar char="••"/>
            </a:pPr>
            <a:r>
              <a:rPr lang="en-US" sz="2200" b="1" kern="1200" dirty="0" smtClean="0"/>
              <a:t>Anticipated project accomplishments</a:t>
            </a:r>
            <a:endParaRPr lang="en-US" sz="2200" kern="1200" dirty="0"/>
          </a:p>
        </p:txBody>
      </p:sp>
      <p:sp>
        <p:nvSpPr>
          <p:cNvPr id="9" name="Freeform 8"/>
          <p:cNvSpPr/>
          <p:nvPr/>
        </p:nvSpPr>
        <p:spPr>
          <a:xfrm>
            <a:off x="413557" y="3137563"/>
            <a:ext cx="1317578" cy="1725873"/>
          </a:xfrm>
          <a:custGeom>
            <a:avLst/>
            <a:gdLst>
              <a:gd name="connsiteX0" fmla="*/ 0 w 1725872"/>
              <a:gd name="connsiteY0" fmla="*/ 0 h 1317577"/>
              <a:gd name="connsiteX1" fmla="*/ 1067084 w 1725872"/>
              <a:gd name="connsiteY1" fmla="*/ 0 h 1317577"/>
              <a:gd name="connsiteX2" fmla="*/ 1725872 w 1725872"/>
              <a:gd name="connsiteY2" fmla="*/ 658789 h 1317577"/>
              <a:gd name="connsiteX3" fmla="*/ 1067084 w 1725872"/>
              <a:gd name="connsiteY3" fmla="*/ 1317577 h 1317577"/>
              <a:gd name="connsiteX4" fmla="*/ 0 w 1725872"/>
              <a:gd name="connsiteY4" fmla="*/ 1317577 h 1317577"/>
              <a:gd name="connsiteX5" fmla="*/ 658789 w 1725872"/>
              <a:gd name="connsiteY5" fmla="*/ 658789 h 1317577"/>
              <a:gd name="connsiteX6" fmla="*/ 0 w 1725872"/>
              <a:gd name="connsiteY6" fmla="*/ 0 h 131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72" h="1317577">
                <a:moveTo>
                  <a:pt x="1725871" y="0"/>
                </a:moveTo>
                <a:lnTo>
                  <a:pt x="1725871" y="814640"/>
                </a:lnTo>
                <a:lnTo>
                  <a:pt x="862935" y="1317577"/>
                </a:lnTo>
                <a:lnTo>
                  <a:pt x="1" y="814640"/>
                </a:lnTo>
                <a:lnTo>
                  <a:pt x="1" y="0"/>
                </a:lnTo>
                <a:lnTo>
                  <a:pt x="862935" y="502937"/>
                </a:lnTo>
                <a:lnTo>
                  <a:pt x="1725871" y="0"/>
                </a:lnTo>
                <a:close/>
              </a:path>
            </a:pathLst>
          </a:custGeom>
        </p:spPr>
        <p:style>
          <a:lnRef idx="2">
            <a:schemeClr val="accent1">
              <a:shade val="80000"/>
              <a:hueOff val="203439"/>
              <a:satOff val="9472"/>
              <a:lumOff val="13191"/>
              <a:alphaOff val="0"/>
            </a:schemeClr>
          </a:lnRef>
          <a:fillRef idx="1">
            <a:schemeClr val="accent1">
              <a:shade val="80000"/>
              <a:hueOff val="203439"/>
              <a:satOff val="9472"/>
              <a:lumOff val="13191"/>
              <a:alphaOff val="0"/>
            </a:schemeClr>
          </a:fillRef>
          <a:effectRef idx="0">
            <a:schemeClr val="accent1">
              <a:shade val="80000"/>
              <a:hueOff val="203439"/>
              <a:satOff val="9472"/>
              <a:lumOff val="13191"/>
              <a:alphaOff val="0"/>
            </a:schemeClr>
          </a:effectRef>
          <a:fontRef idx="minor">
            <a:schemeClr val="lt1"/>
          </a:fontRef>
        </p:style>
        <p:txBody>
          <a:bodyPr spcFirstLastPara="0" vert="horz" wrap="square" lIns="17781" tIns="676570" rIns="17780" bIns="676568" numCol="1" spcCol="1270" anchor="ctr" anchorCtr="0">
            <a:noAutofit/>
          </a:bodyPr>
          <a:lstStyle/>
          <a:p>
            <a:pPr lvl="0" algn="ctr" defTabSz="1244600">
              <a:lnSpc>
                <a:spcPct val="90000"/>
              </a:lnSpc>
              <a:spcBef>
                <a:spcPct val="0"/>
              </a:spcBef>
              <a:spcAft>
                <a:spcPct val="35000"/>
              </a:spcAft>
            </a:pPr>
            <a:r>
              <a:rPr lang="en-US" sz="2800" kern="1200" dirty="0" smtClean="0"/>
              <a:t>Annual</a:t>
            </a:r>
            <a:endParaRPr lang="en-US" sz="2500" kern="1200" dirty="0"/>
          </a:p>
        </p:txBody>
      </p:sp>
      <p:sp>
        <p:nvSpPr>
          <p:cNvPr id="10" name="Freeform 9"/>
          <p:cNvSpPr/>
          <p:nvPr/>
        </p:nvSpPr>
        <p:spPr>
          <a:xfrm>
            <a:off x="1752600" y="3137564"/>
            <a:ext cx="6411889" cy="1121817"/>
          </a:xfrm>
          <a:custGeom>
            <a:avLst/>
            <a:gdLst>
              <a:gd name="connsiteX0" fmla="*/ 186973 w 1121817"/>
              <a:gd name="connsiteY0" fmla="*/ 0 h 6411889"/>
              <a:gd name="connsiteX1" fmla="*/ 934844 w 1121817"/>
              <a:gd name="connsiteY1" fmla="*/ 0 h 6411889"/>
              <a:gd name="connsiteX2" fmla="*/ 1121817 w 1121817"/>
              <a:gd name="connsiteY2" fmla="*/ 186973 h 6411889"/>
              <a:gd name="connsiteX3" fmla="*/ 1121817 w 1121817"/>
              <a:gd name="connsiteY3" fmla="*/ 6411889 h 6411889"/>
              <a:gd name="connsiteX4" fmla="*/ 1121817 w 1121817"/>
              <a:gd name="connsiteY4" fmla="*/ 6411889 h 6411889"/>
              <a:gd name="connsiteX5" fmla="*/ 0 w 1121817"/>
              <a:gd name="connsiteY5" fmla="*/ 6411889 h 6411889"/>
              <a:gd name="connsiteX6" fmla="*/ 0 w 1121817"/>
              <a:gd name="connsiteY6" fmla="*/ 6411889 h 6411889"/>
              <a:gd name="connsiteX7" fmla="*/ 0 w 1121817"/>
              <a:gd name="connsiteY7" fmla="*/ 186973 h 6411889"/>
              <a:gd name="connsiteX8" fmla="*/ 186973 w 1121817"/>
              <a:gd name="connsiteY8" fmla="*/ 0 h 64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817" h="6411889">
                <a:moveTo>
                  <a:pt x="1121817" y="1068670"/>
                </a:moveTo>
                <a:lnTo>
                  <a:pt x="1121817" y="5343219"/>
                </a:lnTo>
                <a:cubicBezTo>
                  <a:pt x="1121817" y="5933426"/>
                  <a:pt x="1107171" y="6411886"/>
                  <a:pt x="1089104" y="6411886"/>
                </a:cubicBezTo>
                <a:lnTo>
                  <a:pt x="0" y="6411886"/>
                </a:lnTo>
                <a:lnTo>
                  <a:pt x="0" y="6411886"/>
                </a:lnTo>
                <a:lnTo>
                  <a:pt x="0" y="3"/>
                </a:lnTo>
                <a:lnTo>
                  <a:pt x="0" y="3"/>
                </a:lnTo>
                <a:lnTo>
                  <a:pt x="1089104" y="3"/>
                </a:lnTo>
                <a:cubicBezTo>
                  <a:pt x="1107171" y="3"/>
                  <a:pt x="1121817" y="478463"/>
                  <a:pt x="1121817" y="1068670"/>
                </a:cubicBezTo>
                <a:close/>
              </a:path>
            </a:pathLst>
          </a:custGeom>
        </p:spPr>
        <p:style>
          <a:lnRef idx="2">
            <a:schemeClr val="accent1">
              <a:shade val="80000"/>
              <a:hueOff val="203439"/>
              <a:satOff val="9472"/>
              <a:lumOff val="131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68732" rIns="68732" bIns="68734"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Completed at beginning of calendar year</a:t>
            </a:r>
            <a:endParaRPr lang="en-US" sz="2200" kern="1200" dirty="0"/>
          </a:p>
          <a:p>
            <a:pPr marL="228600" lvl="1" indent="-228600" algn="l" defTabSz="977900">
              <a:lnSpc>
                <a:spcPct val="90000"/>
              </a:lnSpc>
              <a:spcBef>
                <a:spcPct val="0"/>
              </a:spcBef>
              <a:spcAft>
                <a:spcPct val="15000"/>
              </a:spcAft>
              <a:buChar char="••"/>
            </a:pPr>
            <a:r>
              <a:rPr lang="en-US" sz="2200" b="1" kern="1200" dirty="0" smtClean="0"/>
              <a:t>Progress toward implementing deliverables and achieving impacts</a:t>
            </a:r>
            <a:endParaRPr lang="en-US" sz="2200" kern="1200" dirty="0"/>
          </a:p>
        </p:txBody>
      </p:sp>
      <p:sp>
        <p:nvSpPr>
          <p:cNvPr id="11" name="Freeform 10"/>
          <p:cNvSpPr/>
          <p:nvPr/>
        </p:nvSpPr>
        <p:spPr>
          <a:xfrm>
            <a:off x="413557" y="4670852"/>
            <a:ext cx="1317578" cy="1725873"/>
          </a:xfrm>
          <a:custGeom>
            <a:avLst/>
            <a:gdLst>
              <a:gd name="connsiteX0" fmla="*/ 0 w 1725872"/>
              <a:gd name="connsiteY0" fmla="*/ 0 h 1317577"/>
              <a:gd name="connsiteX1" fmla="*/ 1067084 w 1725872"/>
              <a:gd name="connsiteY1" fmla="*/ 0 h 1317577"/>
              <a:gd name="connsiteX2" fmla="*/ 1725872 w 1725872"/>
              <a:gd name="connsiteY2" fmla="*/ 658789 h 1317577"/>
              <a:gd name="connsiteX3" fmla="*/ 1067084 w 1725872"/>
              <a:gd name="connsiteY3" fmla="*/ 1317577 h 1317577"/>
              <a:gd name="connsiteX4" fmla="*/ 0 w 1725872"/>
              <a:gd name="connsiteY4" fmla="*/ 1317577 h 1317577"/>
              <a:gd name="connsiteX5" fmla="*/ 658789 w 1725872"/>
              <a:gd name="connsiteY5" fmla="*/ 658789 h 1317577"/>
              <a:gd name="connsiteX6" fmla="*/ 0 w 1725872"/>
              <a:gd name="connsiteY6" fmla="*/ 0 h 131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872" h="1317577">
                <a:moveTo>
                  <a:pt x="1725871" y="0"/>
                </a:moveTo>
                <a:lnTo>
                  <a:pt x="1725871" y="814640"/>
                </a:lnTo>
                <a:lnTo>
                  <a:pt x="862935" y="1317577"/>
                </a:lnTo>
                <a:lnTo>
                  <a:pt x="1" y="814640"/>
                </a:lnTo>
                <a:lnTo>
                  <a:pt x="1" y="0"/>
                </a:lnTo>
                <a:lnTo>
                  <a:pt x="862935" y="502937"/>
                </a:lnTo>
                <a:lnTo>
                  <a:pt x="1725871" y="0"/>
                </a:lnTo>
                <a:close/>
              </a:path>
            </a:pathLst>
          </a:custGeom>
        </p:spPr>
        <p:style>
          <a:lnRef idx="2">
            <a:schemeClr val="accent1">
              <a:shade val="80000"/>
              <a:hueOff val="406879"/>
              <a:satOff val="18945"/>
              <a:lumOff val="26382"/>
              <a:alphaOff val="0"/>
            </a:schemeClr>
          </a:lnRef>
          <a:fillRef idx="1">
            <a:schemeClr val="accent1">
              <a:shade val="80000"/>
              <a:hueOff val="406879"/>
              <a:satOff val="18945"/>
              <a:lumOff val="26382"/>
              <a:alphaOff val="0"/>
            </a:schemeClr>
          </a:fillRef>
          <a:effectRef idx="0">
            <a:schemeClr val="accent1">
              <a:shade val="80000"/>
              <a:hueOff val="406879"/>
              <a:satOff val="18945"/>
              <a:lumOff val="26382"/>
              <a:alphaOff val="0"/>
            </a:schemeClr>
          </a:effectRef>
          <a:fontRef idx="minor">
            <a:schemeClr val="lt1"/>
          </a:fontRef>
        </p:style>
        <p:txBody>
          <a:bodyPr spcFirstLastPara="0" vert="horz" wrap="square" lIns="17781" tIns="676570" rIns="17780" bIns="676568" numCol="1" spcCol="1270" anchor="ctr" anchorCtr="0">
            <a:noAutofit/>
          </a:bodyPr>
          <a:lstStyle/>
          <a:p>
            <a:pPr lvl="0" algn="ctr" defTabSz="1244600">
              <a:lnSpc>
                <a:spcPct val="90000"/>
              </a:lnSpc>
              <a:spcBef>
                <a:spcPct val="0"/>
              </a:spcBef>
              <a:spcAft>
                <a:spcPct val="35000"/>
              </a:spcAft>
            </a:pPr>
            <a:r>
              <a:rPr lang="en-US" sz="2800" kern="1200" dirty="0" smtClean="0"/>
              <a:t>Closeout</a:t>
            </a:r>
            <a:endParaRPr lang="en-US" sz="2500" kern="1200" dirty="0"/>
          </a:p>
        </p:txBody>
      </p:sp>
      <p:sp>
        <p:nvSpPr>
          <p:cNvPr id="12" name="Freeform 11"/>
          <p:cNvSpPr/>
          <p:nvPr/>
        </p:nvSpPr>
        <p:spPr>
          <a:xfrm>
            <a:off x="1741511" y="4670852"/>
            <a:ext cx="6411889" cy="1121817"/>
          </a:xfrm>
          <a:custGeom>
            <a:avLst/>
            <a:gdLst>
              <a:gd name="connsiteX0" fmla="*/ 186973 w 1121817"/>
              <a:gd name="connsiteY0" fmla="*/ 0 h 6411889"/>
              <a:gd name="connsiteX1" fmla="*/ 934844 w 1121817"/>
              <a:gd name="connsiteY1" fmla="*/ 0 h 6411889"/>
              <a:gd name="connsiteX2" fmla="*/ 1121817 w 1121817"/>
              <a:gd name="connsiteY2" fmla="*/ 186973 h 6411889"/>
              <a:gd name="connsiteX3" fmla="*/ 1121817 w 1121817"/>
              <a:gd name="connsiteY3" fmla="*/ 6411889 h 6411889"/>
              <a:gd name="connsiteX4" fmla="*/ 1121817 w 1121817"/>
              <a:gd name="connsiteY4" fmla="*/ 6411889 h 6411889"/>
              <a:gd name="connsiteX5" fmla="*/ 0 w 1121817"/>
              <a:gd name="connsiteY5" fmla="*/ 6411889 h 6411889"/>
              <a:gd name="connsiteX6" fmla="*/ 0 w 1121817"/>
              <a:gd name="connsiteY6" fmla="*/ 6411889 h 6411889"/>
              <a:gd name="connsiteX7" fmla="*/ 0 w 1121817"/>
              <a:gd name="connsiteY7" fmla="*/ 186973 h 6411889"/>
              <a:gd name="connsiteX8" fmla="*/ 186973 w 1121817"/>
              <a:gd name="connsiteY8" fmla="*/ 0 h 64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817" h="6411889">
                <a:moveTo>
                  <a:pt x="1121817" y="1068670"/>
                </a:moveTo>
                <a:lnTo>
                  <a:pt x="1121817" y="5343219"/>
                </a:lnTo>
                <a:cubicBezTo>
                  <a:pt x="1121817" y="5933426"/>
                  <a:pt x="1107171" y="6411886"/>
                  <a:pt x="1089104" y="6411886"/>
                </a:cubicBezTo>
                <a:lnTo>
                  <a:pt x="0" y="6411886"/>
                </a:lnTo>
                <a:lnTo>
                  <a:pt x="0" y="6411886"/>
                </a:lnTo>
                <a:lnTo>
                  <a:pt x="0" y="3"/>
                </a:lnTo>
                <a:lnTo>
                  <a:pt x="0" y="3"/>
                </a:lnTo>
                <a:lnTo>
                  <a:pt x="1089104" y="3"/>
                </a:lnTo>
                <a:cubicBezTo>
                  <a:pt x="1107171" y="3"/>
                  <a:pt x="1121817" y="478463"/>
                  <a:pt x="1121817" y="1068670"/>
                </a:cubicBezTo>
                <a:close/>
              </a:path>
            </a:pathLst>
          </a:custGeom>
        </p:spPr>
        <p:style>
          <a:lnRef idx="2">
            <a:schemeClr val="accent1">
              <a:shade val="80000"/>
              <a:hueOff val="406879"/>
              <a:satOff val="18945"/>
              <a:lumOff val="263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68733" rIns="68732" bIns="68733"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t>Completed at end of grant award</a:t>
            </a:r>
            <a:endParaRPr lang="en-US" sz="2200" kern="1200" dirty="0"/>
          </a:p>
          <a:p>
            <a:pPr marL="228600" lvl="1" indent="-228600" algn="l" defTabSz="977900">
              <a:lnSpc>
                <a:spcPct val="90000"/>
              </a:lnSpc>
              <a:spcBef>
                <a:spcPct val="0"/>
              </a:spcBef>
              <a:spcAft>
                <a:spcPct val="15000"/>
              </a:spcAft>
              <a:buChar char="••"/>
            </a:pPr>
            <a:r>
              <a:rPr lang="en-US" sz="2200" b="1" kern="1200" dirty="0" smtClean="0"/>
              <a:t>Extent of implementing deliverables and achieving impacts</a:t>
            </a:r>
            <a:endParaRPr lang="en-US" sz="2200" kern="1200" dirty="0"/>
          </a:p>
        </p:txBody>
      </p:sp>
      <p:sp>
        <p:nvSpPr>
          <p:cNvPr id="4" name="Title 1"/>
          <p:cNvSpPr txBox="1">
            <a:spLocks/>
          </p:cNvSpPr>
          <p:nvPr/>
        </p:nvSpPr>
        <p:spPr>
          <a:xfrm>
            <a:off x="381000" y="1524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mtClean="0"/>
              <a:t>OPMS Modules</a:t>
            </a:r>
            <a:endParaRPr lang="en-US" dirty="0"/>
          </a:p>
        </p:txBody>
      </p:sp>
      <p:sp>
        <p:nvSpPr>
          <p:cNvPr id="2" name="Rounded Rectangle 1"/>
          <p:cNvSpPr/>
          <p:nvPr/>
        </p:nvSpPr>
        <p:spPr>
          <a:xfrm>
            <a:off x="228600" y="1447800"/>
            <a:ext cx="8153400" cy="1524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89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OPMS Baseline Sections</a:t>
            </a:r>
            <a:endParaRPr lang="en-US" dirty="0"/>
          </a:p>
        </p:txBody>
      </p:sp>
      <p:graphicFrame>
        <p:nvGraphicFramePr>
          <p:cNvPr id="8" name="Diagram 7"/>
          <p:cNvGraphicFramePr/>
          <p:nvPr>
            <p:extLst>
              <p:ext uri="{D42A27DB-BD31-4B8C-83A1-F6EECF244321}">
                <p14:modId xmlns:p14="http://schemas.microsoft.com/office/powerpoint/2010/main" val="2533113038"/>
              </p:ext>
            </p:extLst>
          </p:nvPr>
        </p:nvGraphicFramePr>
        <p:xfrm>
          <a:off x="381000" y="1397000"/>
          <a:ext cx="76962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7284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599" y="76200"/>
            <a:ext cx="8565193"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2209800" y="2362200"/>
            <a:ext cx="4343400" cy="2819400"/>
          </a:xfrm>
          <a:prstGeom prst="wedgeEllipseCallout">
            <a:avLst>
              <a:gd name="adj1" fmla="val -48056"/>
              <a:gd name="adj2" fmla="val 56908"/>
            </a:avLst>
          </a:prstGeom>
          <a:solidFill>
            <a:srgbClr val="052E65">
              <a:alpha val="8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Find this helpful overview of the items in the OPMS with your handouts</a:t>
            </a:r>
            <a:endParaRPr lang="en-US" sz="2800" dirty="0"/>
          </a:p>
        </p:txBody>
      </p:sp>
    </p:spTree>
    <p:extLst>
      <p:ext uri="{BB962C8B-B14F-4D97-AF65-F5344CB8AC3E}">
        <p14:creationId xmlns:p14="http://schemas.microsoft.com/office/powerpoint/2010/main" val="3843879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Presentation</a:t>
            </a:r>
            <a:endParaRPr lang="en-US" dirty="0"/>
          </a:p>
        </p:txBody>
      </p:sp>
      <p:sp>
        <p:nvSpPr>
          <p:cNvPr id="5" name="Content Placeholder 4"/>
          <p:cNvSpPr>
            <a:spLocks noGrp="1"/>
          </p:cNvSpPr>
          <p:nvPr>
            <p:ph idx="1"/>
          </p:nvPr>
        </p:nvSpPr>
        <p:spPr/>
        <p:txBody>
          <a:bodyPr>
            <a:normAutofit/>
          </a:bodyPr>
          <a:lstStyle/>
          <a:p>
            <a:pPr marL="628650" indent="-514350">
              <a:spcBef>
                <a:spcPts val="3000"/>
              </a:spcBef>
              <a:buFont typeface="+mj-lt"/>
              <a:buAutoNum type="romanUcPeriod"/>
            </a:pPr>
            <a:r>
              <a:rPr lang="en-US" sz="2800" dirty="0" smtClean="0"/>
              <a:t>Introduction</a:t>
            </a:r>
          </a:p>
          <a:p>
            <a:pPr marL="628650" indent="-514350">
              <a:spcBef>
                <a:spcPts val="3000"/>
              </a:spcBef>
              <a:buFont typeface="+mj-lt"/>
              <a:buAutoNum type="romanUcPeriod"/>
            </a:pPr>
            <a:r>
              <a:rPr lang="en-US" sz="2800" dirty="0" smtClean="0"/>
              <a:t>Overview of the ISE OPMS Baseline Survey</a:t>
            </a:r>
          </a:p>
          <a:p>
            <a:pPr marL="628650" indent="-514350">
              <a:spcBef>
                <a:spcPts val="3000"/>
              </a:spcBef>
              <a:buFont typeface="+mj-lt"/>
              <a:buAutoNum type="romanUcPeriod"/>
            </a:pPr>
            <a:r>
              <a:rPr lang="en-US" sz="2800" dirty="0" smtClean="0"/>
              <a:t>Navigating the OPMS</a:t>
            </a:r>
          </a:p>
          <a:p>
            <a:pPr marL="628650" indent="-514350">
              <a:spcBef>
                <a:spcPts val="3000"/>
              </a:spcBef>
              <a:buFont typeface="+mj-lt"/>
              <a:buAutoNum type="romanUcPeriod"/>
            </a:pPr>
            <a:r>
              <a:rPr lang="en-US" sz="2800" dirty="0" smtClean="0"/>
              <a:t>Questions</a:t>
            </a:r>
            <a:endParaRPr lang="en-US" sz="2800" dirty="0"/>
          </a:p>
        </p:txBody>
      </p:sp>
    </p:spTree>
    <p:extLst>
      <p:ext uri="{BB962C8B-B14F-4D97-AF65-F5344CB8AC3E}">
        <p14:creationId xmlns:p14="http://schemas.microsoft.com/office/powerpoint/2010/main" val="30253154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4-Point Star 5"/>
          <p:cNvSpPr/>
          <p:nvPr/>
        </p:nvSpPr>
        <p:spPr>
          <a:xfrm>
            <a:off x="6934200" y="1447800"/>
            <a:ext cx="2209800" cy="23622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Before You Begin the OPMS, Westat…</a:t>
            </a:r>
            <a:endParaRPr lang="en-US" dirty="0"/>
          </a:p>
        </p:txBody>
      </p:sp>
      <p:graphicFrame>
        <p:nvGraphicFramePr>
          <p:cNvPr id="4" name="Content Placeholder 3"/>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010400" y="1981200"/>
            <a:ext cx="2133600" cy="1077218"/>
          </a:xfrm>
          <a:prstGeom prst="rect">
            <a:avLst/>
          </a:prstGeom>
          <a:noFill/>
        </p:spPr>
        <p:txBody>
          <a:bodyPr wrap="square" rtlCol="0">
            <a:spAutoFit/>
          </a:bodyPr>
          <a:lstStyle/>
          <a:p>
            <a:pPr algn="ctr"/>
            <a:r>
              <a:rPr lang="en-US" sz="3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Ready for projects</a:t>
            </a:r>
            <a:endParaRPr lang="en-US" sz="3200" b="1" dirty="0">
              <a:ln w="12700">
                <a:solidFill>
                  <a:schemeClr val="tx1"/>
                </a:solidFill>
                <a:prstDash val="solid"/>
              </a:ln>
              <a:solidFill>
                <a:srgbClr val="FFC000"/>
              </a:solidFill>
              <a:effectLst>
                <a:outerShdw blurRad="41275" dist="20320" dir="18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AC91201-B60F-4C44-A6D3-DB42F873458E}"/>
                                            </p:graphicEl>
                                          </p:spTgt>
                                        </p:tgtEl>
                                        <p:attrNameLst>
                                          <p:attrName>style.visibility</p:attrName>
                                        </p:attrNameLst>
                                      </p:cBhvr>
                                      <p:to>
                                        <p:strVal val="visible"/>
                                      </p:to>
                                    </p:set>
                                    <p:animEffect transition="in" filter="fade">
                                      <p:cBhvr>
                                        <p:cTn id="7" dur="250"/>
                                        <p:tgtEl>
                                          <p:spTgt spid="4">
                                            <p:graphicEl>
                                              <a:dgm id="{6AC91201-B60F-4C44-A6D3-DB42F87345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E822A15-C006-4CAA-89B2-BB72BC0B8266}"/>
                                            </p:graphicEl>
                                          </p:spTgt>
                                        </p:tgtEl>
                                        <p:attrNameLst>
                                          <p:attrName>style.visibility</p:attrName>
                                        </p:attrNameLst>
                                      </p:cBhvr>
                                      <p:to>
                                        <p:strVal val="visible"/>
                                      </p:to>
                                    </p:set>
                                    <p:animEffect transition="in" filter="fade">
                                      <p:cBhvr>
                                        <p:cTn id="12" dur="250"/>
                                        <p:tgtEl>
                                          <p:spTgt spid="4">
                                            <p:graphicEl>
                                              <a:dgm id="{FE822A15-C006-4CAA-89B2-BB72BC0B826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050B105-5B17-47E1-AEB6-4D23582C9F43}"/>
                                            </p:graphicEl>
                                          </p:spTgt>
                                        </p:tgtEl>
                                        <p:attrNameLst>
                                          <p:attrName>style.visibility</p:attrName>
                                        </p:attrNameLst>
                                      </p:cBhvr>
                                      <p:to>
                                        <p:strVal val="visible"/>
                                      </p:to>
                                    </p:set>
                                    <p:animEffect transition="in" filter="fade">
                                      <p:cBhvr>
                                        <p:cTn id="15" dur="250"/>
                                        <p:tgtEl>
                                          <p:spTgt spid="4">
                                            <p:graphicEl>
                                              <a:dgm id="{A050B105-5B17-47E1-AEB6-4D23582C9F4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3087D93-A5EA-443F-AA3C-0D8C9BDBF9B6}"/>
                                            </p:graphicEl>
                                          </p:spTgt>
                                        </p:tgtEl>
                                        <p:attrNameLst>
                                          <p:attrName>style.visibility</p:attrName>
                                        </p:attrNameLst>
                                      </p:cBhvr>
                                      <p:to>
                                        <p:strVal val="visible"/>
                                      </p:to>
                                    </p:set>
                                    <p:animEffect transition="in" filter="fade">
                                      <p:cBhvr>
                                        <p:cTn id="20" dur="250"/>
                                        <p:tgtEl>
                                          <p:spTgt spid="4">
                                            <p:graphicEl>
                                              <a:dgm id="{43087D93-A5EA-443F-AA3C-0D8C9BDBF9B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8A13B4C-A26F-4FC8-98F4-532FDD449A1A}"/>
                                            </p:graphicEl>
                                          </p:spTgt>
                                        </p:tgtEl>
                                        <p:attrNameLst>
                                          <p:attrName>style.visibility</p:attrName>
                                        </p:attrNameLst>
                                      </p:cBhvr>
                                      <p:to>
                                        <p:strVal val="visible"/>
                                      </p:to>
                                    </p:set>
                                    <p:animEffect transition="in" filter="fade">
                                      <p:cBhvr>
                                        <p:cTn id="23" dur="250"/>
                                        <p:tgtEl>
                                          <p:spTgt spid="4">
                                            <p:graphicEl>
                                              <a:dgm id="{18A13B4C-A26F-4FC8-98F4-532FDD449A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32A814A-B2F8-4C16-B503-DDFF17600811}"/>
                                            </p:graphicEl>
                                          </p:spTgt>
                                        </p:tgtEl>
                                        <p:attrNameLst>
                                          <p:attrName>style.visibility</p:attrName>
                                        </p:attrNameLst>
                                      </p:cBhvr>
                                      <p:to>
                                        <p:strVal val="visible"/>
                                      </p:to>
                                    </p:set>
                                    <p:animEffect transition="in" filter="fade">
                                      <p:cBhvr>
                                        <p:cTn id="28" dur="250"/>
                                        <p:tgtEl>
                                          <p:spTgt spid="4">
                                            <p:graphicEl>
                                              <a:dgm id="{832A814A-B2F8-4C16-B503-DDFF1760081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6A01019-2C8D-47E0-9722-BDC22A9D694C}"/>
                                            </p:graphicEl>
                                          </p:spTgt>
                                        </p:tgtEl>
                                        <p:attrNameLst>
                                          <p:attrName>style.visibility</p:attrName>
                                        </p:attrNameLst>
                                      </p:cBhvr>
                                      <p:to>
                                        <p:strVal val="visible"/>
                                      </p:to>
                                    </p:set>
                                    <p:animEffect transition="in" filter="fade">
                                      <p:cBhvr>
                                        <p:cTn id="31" dur="250"/>
                                        <p:tgtEl>
                                          <p:spTgt spid="4">
                                            <p:graphicEl>
                                              <a:dgm id="{76A01019-2C8D-47E0-9722-BDC22A9D694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E4D906F5-1433-4F5D-A224-F9E3FB6B67C4}"/>
                                            </p:graphicEl>
                                          </p:spTgt>
                                        </p:tgtEl>
                                        <p:attrNameLst>
                                          <p:attrName>style.visibility</p:attrName>
                                        </p:attrNameLst>
                                      </p:cBhvr>
                                      <p:to>
                                        <p:strVal val="visible"/>
                                      </p:to>
                                    </p:set>
                                    <p:animEffect transition="in" filter="fade">
                                      <p:cBhvr>
                                        <p:cTn id="36" dur="250"/>
                                        <p:tgtEl>
                                          <p:spTgt spid="4">
                                            <p:graphicEl>
                                              <a:dgm id="{E4D906F5-1433-4F5D-A224-F9E3FB6B67C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2B26EA2-6A43-4E83-BEE1-64163C1AD385}"/>
                                            </p:graphicEl>
                                          </p:spTgt>
                                        </p:tgtEl>
                                        <p:attrNameLst>
                                          <p:attrName>style.visibility</p:attrName>
                                        </p:attrNameLst>
                                      </p:cBhvr>
                                      <p:to>
                                        <p:strVal val="visible"/>
                                      </p:to>
                                    </p:set>
                                    <p:animEffect transition="in" filter="fade">
                                      <p:cBhvr>
                                        <p:cTn id="39" dur="250"/>
                                        <p:tgtEl>
                                          <p:spTgt spid="4">
                                            <p:graphicEl>
                                              <a:dgm id="{62B26EA2-6A43-4E83-BEE1-64163C1AD38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uiExpand="1">
        <p:bldSub>
          <a:bldDgm bld="one"/>
        </p:bldSub>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153400" cy="1143000"/>
          </a:xfrm>
        </p:spPr>
        <p:txBody>
          <a:bodyPr/>
          <a:lstStyle/>
          <a:p>
            <a:r>
              <a:rPr lang="en-US" dirty="0" smtClean="0"/>
              <a:t>Help Materials Can Save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051056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vel 4"/>
          <p:cNvSpPr/>
          <p:nvPr/>
        </p:nvSpPr>
        <p:spPr>
          <a:xfrm>
            <a:off x="457200" y="1700534"/>
            <a:ext cx="1676400" cy="1347466"/>
          </a:xfrm>
          <a:prstGeom prst="bevel">
            <a:avLst/>
          </a:prstGeom>
          <a:solidFill>
            <a:srgbClr val="ECF7FE"/>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ectangle 2"/>
          <p:cNvSpPr/>
          <p:nvPr/>
        </p:nvSpPr>
        <p:spPr>
          <a:xfrm>
            <a:off x="609600" y="2096869"/>
            <a:ext cx="1447800" cy="646331"/>
          </a:xfrm>
          <a:prstGeom prst="rect">
            <a:avLst/>
          </a:prstGeom>
          <a:noFill/>
        </p:spPr>
        <p:txBody>
          <a:bodyPr wrap="square" lIns="91440" tIns="45720" rIns="91440" bIns="45720">
            <a:spAutoFit/>
            <a:scene3d>
              <a:camera prst="perspectiveBelow"/>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6">
                      <a:satMod val="175000"/>
                      <a:alpha val="40000"/>
                    </a:schemeClr>
                  </a:glow>
                  <a:outerShdw blurRad="76200" dist="50800" dir="5400000" algn="tl" rotWithShape="0">
                    <a:srgbClr val="000000">
                      <a:alpha val="65000"/>
                    </a:srgbClr>
                  </a:outerShdw>
                </a:effectLst>
              </a:rPr>
              <a:t>OPMS</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6">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660004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1D6779"/>
                </a:solidFill>
                <a:latin typeface="Times New Roman" pitchFamily="18" charset="0"/>
                <a:cs typeface="Times New Roman" pitchFamily="18" charset="0"/>
              </a:rPr>
              <a:t>Developing and Entering Impacts and Indicators</a:t>
            </a:r>
            <a:endParaRPr lang="en-US" dirty="0"/>
          </a:p>
        </p:txBody>
      </p:sp>
      <p:sp>
        <p:nvSpPr>
          <p:cNvPr id="3" name="Subtitle 2"/>
          <p:cNvSpPr>
            <a:spLocks noGrp="1"/>
          </p:cNvSpPr>
          <p:nvPr>
            <p:ph type="subTitle" idx="1"/>
          </p:nvPr>
        </p:nvSpPr>
        <p:spPr/>
        <p:txBody>
          <a:bodyPr/>
          <a:lstStyle/>
          <a:p>
            <a:r>
              <a:rPr lang="en-US" dirty="0" smtClean="0"/>
              <a:t>For the National Science Foundation’s Informal Science Education Program</a:t>
            </a:r>
            <a:endParaRPr lang="en-US" dirty="0"/>
          </a:p>
        </p:txBody>
      </p:sp>
      <p:sp>
        <p:nvSpPr>
          <p:cNvPr id="6" name="Rectangle 5"/>
          <p:cNvSpPr/>
          <p:nvPr/>
        </p:nvSpPr>
        <p:spPr>
          <a:xfrm>
            <a:off x="914400" y="0"/>
            <a:ext cx="8229600" cy="990600"/>
          </a:xfrm>
          <a:prstGeom prst="rect">
            <a:avLst/>
          </a:prstGeom>
          <a:solidFill>
            <a:schemeClr val="bg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12" descr="thumbnail of small NSF logo in color "/>
          <p:cNvPicPr>
            <a:picLocks noChangeAspect="1" noChangeArrowheads="1"/>
          </p:cNvPicPr>
          <p:nvPr/>
        </p:nvPicPr>
        <p:blipFill>
          <a:blip r:embed="rId3" cstate="print"/>
          <a:srcRect/>
          <a:stretch>
            <a:fillRect/>
          </a:stretch>
        </p:blipFill>
        <p:spPr bwMode="auto">
          <a:xfrm>
            <a:off x="0" y="0"/>
            <a:ext cx="990600" cy="990600"/>
          </a:xfrm>
          <a:prstGeom prst="rect">
            <a:avLst/>
          </a:prstGeom>
          <a:solidFill>
            <a:schemeClr val="bg1">
              <a:alpha val="39000"/>
            </a:schemeClr>
          </a:solidFill>
        </p:spPr>
      </p:pic>
      <p:sp>
        <p:nvSpPr>
          <p:cNvPr id="7" name="TextBox 6"/>
          <p:cNvSpPr txBox="1"/>
          <p:nvPr/>
        </p:nvSpPr>
        <p:spPr>
          <a:xfrm>
            <a:off x="1066800" y="304800"/>
            <a:ext cx="6934200" cy="461665"/>
          </a:xfrm>
          <a:prstGeom prst="rect">
            <a:avLst/>
          </a:prstGeom>
          <a:noFill/>
        </p:spPr>
        <p:txBody>
          <a:bodyPr wrap="square" rtlCol="0">
            <a:spAutoFit/>
          </a:bodyPr>
          <a:lstStyle/>
          <a:p>
            <a:r>
              <a:rPr lang="en-US" sz="2400" b="1" dirty="0" smtClean="0">
                <a:solidFill>
                  <a:srgbClr val="1D6779"/>
                </a:solidFill>
                <a:latin typeface="Times New Roman" pitchFamily="18" charset="0"/>
                <a:cs typeface="Times New Roman" pitchFamily="18" charset="0"/>
              </a:rPr>
              <a:t>Developing and Entering Impacts and Indicators</a:t>
            </a:r>
            <a:endParaRPr lang="en-US" sz="2400" b="1" dirty="0">
              <a:solidFill>
                <a:srgbClr val="1D6779"/>
              </a:solidFill>
              <a:latin typeface="Times New Roman" pitchFamily="18" charset="0"/>
              <a:cs typeface="Times New Roman" pitchFamily="18" charset="0"/>
            </a:endParaRPr>
          </a:p>
        </p:txBody>
      </p:sp>
    </p:spTree>
    <p:extLst>
      <p:ext uri="{BB962C8B-B14F-4D97-AF65-F5344CB8AC3E}">
        <p14:creationId xmlns:p14="http://schemas.microsoft.com/office/powerpoint/2010/main" val="19558802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416491"/>
          </a:xfrm>
        </p:spPr>
        <p:txBody>
          <a:bodyPr/>
          <a:lstStyle/>
          <a:p>
            <a:r>
              <a:rPr lang="en-US" dirty="0" smtClean="0"/>
              <a:t>Intended </a:t>
            </a:r>
            <a:r>
              <a:rPr lang="en-US" b="1" dirty="0" smtClean="0"/>
              <a:t>target population</a:t>
            </a:r>
          </a:p>
          <a:p>
            <a:pPr lvl="1"/>
            <a:r>
              <a:rPr lang="en-US" dirty="0" smtClean="0">
                <a:solidFill>
                  <a:srgbClr val="0070C0"/>
                </a:solidFill>
              </a:rPr>
              <a:t>High school students who visit the exhibit will</a:t>
            </a:r>
            <a:r>
              <a:rPr lang="en-US" dirty="0" smtClean="0"/>
              <a:t>…</a:t>
            </a:r>
          </a:p>
          <a:p>
            <a:r>
              <a:rPr lang="en-US" b="1" dirty="0" smtClean="0"/>
              <a:t>Type of change </a:t>
            </a:r>
            <a:r>
              <a:rPr lang="en-US" dirty="0" smtClean="0"/>
              <a:t>that will be observed</a:t>
            </a:r>
          </a:p>
          <a:p>
            <a:pPr lvl="1"/>
            <a:r>
              <a:rPr lang="en-US" dirty="0" smtClean="0"/>
              <a:t>…</a:t>
            </a:r>
            <a:r>
              <a:rPr lang="en-US" dirty="0" smtClean="0">
                <a:solidFill>
                  <a:srgbClr val="0070C0"/>
                </a:solidFill>
              </a:rPr>
              <a:t>increase their interest in</a:t>
            </a:r>
            <a:r>
              <a:rPr lang="en-US" dirty="0" smtClean="0"/>
              <a:t>…</a:t>
            </a:r>
          </a:p>
          <a:p>
            <a:r>
              <a:rPr lang="en-US" b="1" dirty="0" smtClean="0"/>
              <a:t>STEM content area </a:t>
            </a:r>
            <a:r>
              <a:rPr lang="en-US" dirty="0" smtClean="0"/>
              <a:t>that is the focus of the impact</a:t>
            </a:r>
          </a:p>
          <a:p>
            <a:pPr lvl="1"/>
            <a:r>
              <a:rPr lang="en-US" dirty="0" smtClean="0"/>
              <a:t>…</a:t>
            </a:r>
            <a:r>
              <a:rPr lang="en-US" dirty="0" smtClean="0">
                <a:solidFill>
                  <a:srgbClr val="0070C0"/>
                </a:solidFill>
              </a:rPr>
              <a:t>the Earth’s moon</a:t>
            </a:r>
            <a:r>
              <a:rPr lang="en-US" dirty="0" smtClean="0"/>
              <a:t>.</a:t>
            </a:r>
            <a:endParaRPr lang="en-US" dirty="0"/>
          </a:p>
        </p:txBody>
      </p:sp>
      <p:sp>
        <p:nvSpPr>
          <p:cNvPr id="3" name="Title 2"/>
          <p:cNvSpPr>
            <a:spLocks noGrp="1"/>
          </p:cNvSpPr>
          <p:nvPr>
            <p:ph type="title"/>
          </p:nvPr>
        </p:nvSpPr>
        <p:spPr>
          <a:xfrm>
            <a:off x="457200" y="1143000"/>
            <a:ext cx="8229600" cy="1066800"/>
          </a:xfrm>
        </p:spPr>
        <p:txBody>
          <a:bodyPr>
            <a:normAutofit/>
          </a:bodyPr>
          <a:lstStyle/>
          <a:p>
            <a:pPr lvl="0"/>
            <a:r>
              <a:rPr lang="en-US" dirty="0" smtClean="0"/>
              <a:t>Example impact:</a:t>
            </a:r>
            <a:endParaRPr lang="en-US" dirty="0"/>
          </a:p>
        </p:txBody>
      </p:sp>
      <p:grpSp>
        <p:nvGrpSpPr>
          <p:cNvPr id="4" name="Group 3"/>
          <p:cNvGrpSpPr/>
          <p:nvPr/>
        </p:nvGrpSpPr>
        <p:grpSpPr>
          <a:xfrm>
            <a:off x="0" y="0"/>
            <a:ext cx="9144000" cy="990600"/>
            <a:chOff x="0" y="5867400"/>
            <a:chExt cx="9144000" cy="990600"/>
          </a:xfrm>
        </p:grpSpPr>
        <p:sp>
          <p:nvSpPr>
            <p:cNvPr id="5" name="Rectangle 4"/>
            <p:cNvSpPr/>
            <p:nvPr/>
          </p:nvSpPr>
          <p:spPr>
            <a:xfrm>
              <a:off x="914400" y="5867400"/>
              <a:ext cx="8229600" cy="990600"/>
            </a:xfrm>
            <a:prstGeom prst="rect">
              <a:avLst/>
            </a:prstGeom>
            <a:solidFill>
              <a:schemeClr val="bg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2" descr="thumbnail of small NSF logo in color "/>
            <p:cNvPicPr>
              <a:picLocks noChangeAspect="1" noChangeArrowheads="1"/>
            </p:cNvPicPr>
            <p:nvPr/>
          </p:nvPicPr>
          <p:blipFill>
            <a:blip r:embed="rId3" cstate="print"/>
            <a:srcRect/>
            <a:stretch>
              <a:fillRect/>
            </a:stretch>
          </p:blipFill>
          <p:spPr bwMode="auto">
            <a:xfrm>
              <a:off x="0" y="5867400"/>
              <a:ext cx="990600" cy="990600"/>
            </a:xfrm>
            <a:prstGeom prst="rect">
              <a:avLst/>
            </a:prstGeom>
            <a:noFill/>
          </p:spPr>
        </p:pic>
        <p:sp>
          <p:nvSpPr>
            <p:cNvPr id="7" name="TextBox 6"/>
            <p:cNvSpPr txBox="1"/>
            <p:nvPr/>
          </p:nvSpPr>
          <p:spPr>
            <a:xfrm>
              <a:off x="1066800" y="6172200"/>
              <a:ext cx="6934200" cy="461665"/>
            </a:xfrm>
            <a:prstGeom prst="rect">
              <a:avLst/>
            </a:prstGeom>
            <a:noFill/>
          </p:spPr>
          <p:txBody>
            <a:bodyPr wrap="square" rtlCol="0">
              <a:spAutoFit/>
            </a:bodyPr>
            <a:lstStyle/>
            <a:p>
              <a:r>
                <a:rPr lang="en-US" sz="2400" b="1" dirty="0" smtClean="0">
                  <a:solidFill>
                    <a:srgbClr val="1D6779"/>
                  </a:solidFill>
                  <a:latin typeface="Times New Roman" pitchFamily="18" charset="0"/>
                  <a:cs typeface="Times New Roman" pitchFamily="18" charset="0"/>
                </a:rPr>
                <a:t>Developing and Entering Impacts and Indicators</a:t>
              </a:r>
              <a:endParaRPr lang="en-US" sz="2400" b="1" dirty="0">
                <a:solidFill>
                  <a:srgbClr val="1D677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555974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0" y="1859196"/>
          <a:ext cx="9144000" cy="4998804"/>
        </p:xfrm>
        <a:graphic>
          <a:graphicData uri="http://schemas.openxmlformats.org/drawingml/2006/table">
            <a:tbl>
              <a:tblPr firstRow="1" bandRow="1">
                <a:tableStyleId>{5C22544A-7EE6-4342-B048-85BDC9FD1C3A}</a:tableStyleId>
              </a:tblPr>
              <a:tblGrid>
                <a:gridCol w="2813539"/>
                <a:gridCol w="6330461"/>
              </a:tblGrid>
              <a:tr h="434156">
                <a:tc>
                  <a:txBody>
                    <a:bodyPr/>
                    <a:lstStyle/>
                    <a:p>
                      <a:pPr algn="ctr"/>
                      <a:r>
                        <a:rPr lang="en-US" dirty="0" smtClean="0"/>
                        <a:t>Impact</a:t>
                      </a:r>
                      <a:endParaRPr lang="en-US" dirty="0"/>
                    </a:p>
                  </a:txBody>
                  <a:tcPr/>
                </a:tc>
                <a:tc>
                  <a:txBody>
                    <a:bodyPr/>
                    <a:lstStyle/>
                    <a:p>
                      <a:pPr algn="ctr"/>
                      <a:r>
                        <a:rPr lang="en-US" dirty="0" smtClean="0"/>
                        <a:t>Indicator</a:t>
                      </a:r>
                      <a:endParaRPr lang="en-US" dirty="0"/>
                    </a:p>
                  </a:txBody>
                  <a:tcPr/>
                </a:tc>
              </a:tr>
              <a:tr h="817743">
                <a:tc rowSpan="2">
                  <a:txBody>
                    <a:bodyPr/>
                    <a:lstStyle/>
                    <a:p>
                      <a:endParaRPr lang="en-US" sz="1400" dirty="0" smtClean="0"/>
                    </a:p>
                    <a:p>
                      <a:r>
                        <a:rPr lang="en-US" sz="1400" dirty="0" smtClean="0"/>
                        <a:t>Visitors will increase their awareness of the people who shaped our evolving perception of the Earth’s moon</a:t>
                      </a:r>
                      <a:endParaRPr lang="en-US" sz="1400" dirty="0"/>
                    </a:p>
                  </a:txBody>
                  <a:tcPr/>
                </a:tc>
                <a:tc>
                  <a:txBody>
                    <a:bodyPr/>
                    <a:lstStyle/>
                    <a:p>
                      <a:r>
                        <a:rPr lang="en-US" sz="1350" dirty="0" smtClean="0"/>
                        <a:t>Visitors</a:t>
                      </a:r>
                      <a:r>
                        <a:rPr lang="en-US" sz="1350" baseline="0" dirty="0" smtClean="0"/>
                        <a:t> will be more likely than non-visitors to name the contribution of at least one individual (e.g., Copernicus, Galileo) who shaped our perception of the moon.</a:t>
                      </a:r>
                      <a:endParaRPr lang="en-US" sz="1350" dirty="0"/>
                    </a:p>
                  </a:txBody>
                  <a:tcPr/>
                </a:tc>
              </a:tr>
              <a:tr h="768326">
                <a:tc vMerge="1">
                  <a:txBody>
                    <a:bodyPr/>
                    <a:lstStyle/>
                    <a:p>
                      <a:endParaRPr lang="en-US"/>
                    </a:p>
                  </a:txBody>
                  <a:tcPr/>
                </a:tc>
                <a:tc>
                  <a:txBody>
                    <a:bodyPr/>
                    <a:lstStyle/>
                    <a:p>
                      <a:r>
                        <a:rPr lang="en-US" sz="1350" dirty="0" smtClean="0"/>
                        <a:t>Visitors will be more likely than non-visitors to describe how an individual’s contribution shaped our perception of the moon.</a:t>
                      </a:r>
                      <a:endParaRPr lang="en-US" sz="1350" dirty="0"/>
                    </a:p>
                  </a:txBody>
                  <a:tcPr/>
                </a:tc>
              </a:tr>
              <a:tr h="765965">
                <a:tc rowSpan="2">
                  <a:txBody>
                    <a:bodyPr/>
                    <a:lstStyle/>
                    <a:p>
                      <a:endParaRPr lang="en-US" sz="1400" dirty="0" smtClean="0"/>
                    </a:p>
                    <a:p>
                      <a:endParaRPr lang="en-US" sz="1400" dirty="0" smtClean="0"/>
                    </a:p>
                    <a:p>
                      <a:r>
                        <a:rPr lang="en-US" sz="1400" dirty="0" smtClean="0"/>
                        <a:t>Visitors will increase their interest in the Earth’s moon</a:t>
                      </a:r>
                      <a:endParaRPr lang="en-US" sz="1400" dirty="0"/>
                    </a:p>
                  </a:txBody>
                  <a:tcPr/>
                </a:tc>
                <a:tc>
                  <a:txBody>
                    <a:bodyPr/>
                    <a:lstStyle/>
                    <a:p>
                      <a:r>
                        <a:rPr lang="en-US" sz="1350" dirty="0" smtClean="0"/>
                        <a:t>During</a:t>
                      </a:r>
                      <a:r>
                        <a:rPr lang="en-US" sz="1350" baseline="0" dirty="0" smtClean="0"/>
                        <a:t> their visit to the museum, high school students will engage their parents in conversations about specific phenomena that are featured in the exhibit. </a:t>
                      </a:r>
                      <a:endParaRPr lang="en-US" sz="1350" dirty="0"/>
                    </a:p>
                  </a:txBody>
                  <a:tcPr/>
                </a:tc>
              </a:tr>
              <a:tr h="581850">
                <a:tc vMerge="1">
                  <a:txBody>
                    <a:bodyPr/>
                    <a:lstStyle/>
                    <a:p>
                      <a:endParaRPr lang="en-US"/>
                    </a:p>
                  </a:txBody>
                  <a:tcPr/>
                </a:tc>
                <a:tc>
                  <a:txBody>
                    <a:bodyPr/>
                    <a:lstStyle/>
                    <a:p>
                      <a:r>
                        <a:rPr lang="en-US" sz="1350" dirty="0" smtClean="0"/>
                        <a:t>Visitors will indicate that the exhibit increased their interest in learning more about the moon and/or a related topic.</a:t>
                      </a:r>
                      <a:endParaRPr lang="en-US" sz="1350" dirty="0"/>
                    </a:p>
                  </a:txBody>
                  <a:tcPr/>
                </a:tc>
              </a:tr>
              <a:tr h="543588">
                <a:tc rowSpan="3">
                  <a:txBody>
                    <a:bodyPr/>
                    <a:lstStyle/>
                    <a:p>
                      <a:endParaRPr lang="en-US" sz="1400" dirty="0" smtClean="0"/>
                    </a:p>
                    <a:p>
                      <a:endParaRPr lang="en-US" sz="1400" dirty="0" smtClean="0"/>
                    </a:p>
                    <a:p>
                      <a:r>
                        <a:rPr lang="en-US" sz="1400" dirty="0" smtClean="0"/>
                        <a:t>Visitors will seek out additional information about the Earth’s moon.</a:t>
                      </a:r>
                      <a:endParaRPr lang="en-US" sz="1400" dirty="0"/>
                    </a:p>
                  </a:txBody>
                  <a:tcPr/>
                </a:tc>
                <a:tc>
                  <a:txBody>
                    <a:bodyPr/>
                    <a:lstStyle/>
                    <a:p>
                      <a:r>
                        <a:rPr lang="en-US" sz="1350" dirty="0" smtClean="0"/>
                        <a:t>Visitors will share information about the exhibit</a:t>
                      </a:r>
                      <a:r>
                        <a:rPr lang="en-US" sz="1350" baseline="0" dirty="0" smtClean="0"/>
                        <a:t> and/ or the moon with family, friends, or colleagues.</a:t>
                      </a:r>
                      <a:endParaRPr lang="en-US" sz="1350" dirty="0"/>
                    </a:p>
                  </a:txBody>
                  <a:tcPr/>
                </a:tc>
              </a:tr>
              <a:tr h="543588">
                <a:tc vMerge="1">
                  <a:txBody>
                    <a:bodyPr/>
                    <a:lstStyle/>
                    <a:p>
                      <a:endParaRPr lang="en-US"/>
                    </a:p>
                  </a:txBody>
                  <a:tcPr/>
                </a:tc>
                <a:tc>
                  <a:txBody>
                    <a:bodyPr/>
                    <a:lstStyle/>
                    <a:p>
                      <a:r>
                        <a:rPr lang="en-US" sz="1350" dirty="0" smtClean="0"/>
                        <a:t>High school students will go to the museum’s Internet</a:t>
                      </a:r>
                      <a:r>
                        <a:rPr lang="en-US" sz="1350" baseline="0" dirty="0" smtClean="0"/>
                        <a:t> site about the moon after attending the exhibit.</a:t>
                      </a:r>
                      <a:endParaRPr lang="en-US" sz="1350" dirty="0"/>
                    </a:p>
                  </a:txBody>
                  <a:tcPr/>
                </a:tc>
              </a:tr>
              <a:tr h="543588">
                <a:tc vMerge="1">
                  <a:txBody>
                    <a:bodyPr/>
                    <a:lstStyle/>
                    <a:p>
                      <a:endParaRPr lang="en-US"/>
                    </a:p>
                  </a:txBody>
                  <a:tcPr/>
                </a:tc>
                <a:tc>
                  <a:txBody>
                    <a:bodyPr/>
                    <a:lstStyle/>
                    <a:p>
                      <a:r>
                        <a:rPr lang="en-US" sz="1350" dirty="0" smtClean="0"/>
                        <a:t>Adult visitors will join an astronomy club or attend a star party after</a:t>
                      </a:r>
                      <a:r>
                        <a:rPr lang="en-US" sz="1350" baseline="0" dirty="0" smtClean="0"/>
                        <a:t> attending the exhibit.</a:t>
                      </a:r>
                      <a:endParaRPr lang="en-US" sz="1350" dirty="0"/>
                    </a:p>
                  </a:txBody>
                  <a:tcPr/>
                </a:tc>
              </a:tr>
            </a:tbl>
          </a:graphicData>
        </a:graphic>
      </p:graphicFrame>
      <p:sp>
        <p:nvSpPr>
          <p:cNvPr id="3" name="Title 2"/>
          <p:cNvSpPr>
            <a:spLocks noGrp="1"/>
          </p:cNvSpPr>
          <p:nvPr>
            <p:ph type="title"/>
          </p:nvPr>
        </p:nvSpPr>
        <p:spPr>
          <a:xfrm>
            <a:off x="457200" y="838200"/>
            <a:ext cx="8458200" cy="1143000"/>
          </a:xfrm>
        </p:spPr>
        <p:txBody>
          <a:bodyPr>
            <a:normAutofit/>
          </a:bodyPr>
          <a:lstStyle/>
          <a:p>
            <a:r>
              <a:rPr lang="en-US" dirty="0" smtClean="0"/>
              <a:t>Sample Impacts and Indicators:</a:t>
            </a:r>
            <a:br>
              <a:rPr lang="en-US" dirty="0" smtClean="0"/>
            </a:br>
            <a:r>
              <a:rPr lang="en-US" sz="2200" dirty="0" smtClean="0"/>
              <a:t>Exhibit on the History of Man’s Exploration of the Moon</a:t>
            </a:r>
            <a:endParaRPr lang="en-US" dirty="0"/>
          </a:p>
        </p:txBody>
      </p:sp>
      <p:grpSp>
        <p:nvGrpSpPr>
          <p:cNvPr id="4" name="Group 3"/>
          <p:cNvGrpSpPr/>
          <p:nvPr/>
        </p:nvGrpSpPr>
        <p:grpSpPr>
          <a:xfrm>
            <a:off x="0" y="0"/>
            <a:ext cx="9144000" cy="990600"/>
            <a:chOff x="0" y="5867400"/>
            <a:chExt cx="9144000" cy="990600"/>
          </a:xfrm>
        </p:grpSpPr>
        <p:sp>
          <p:nvSpPr>
            <p:cNvPr id="5" name="Rectangle 4"/>
            <p:cNvSpPr/>
            <p:nvPr/>
          </p:nvSpPr>
          <p:spPr>
            <a:xfrm>
              <a:off x="914400" y="5867400"/>
              <a:ext cx="8229600" cy="990600"/>
            </a:xfrm>
            <a:prstGeom prst="rect">
              <a:avLst/>
            </a:prstGeom>
            <a:solidFill>
              <a:schemeClr val="bg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2" descr="thumbnail of small NSF logo in color "/>
            <p:cNvPicPr>
              <a:picLocks noChangeAspect="1" noChangeArrowheads="1"/>
            </p:cNvPicPr>
            <p:nvPr/>
          </p:nvPicPr>
          <p:blipFill>
            <a:blip r:embed="rId3" cstate="print"/>
            <a:srcRect/>
            <a:stretch>
              <a:fillRect/>
            </a:stretch>
          </p:blipFill>
          <p:spPr bwMode="auto">
            <a:xfrm>
              <a:off x="0" y="5867400"/>
              <a:ext cx="990600" cy="990600"/>
            </a:xfrm>
            <a:prstGeom prst="rect">
              <a:avLst/>
            </a:prstGeom>
            <a:noFill/>
          </p:spPr>
        </p:pic>
        <p:sp>
          <p:nvSpPr>
            <p:cNvPr id="7" name="TextBox 6"/>
            <p:cNvSpPr txBox="1"/>
            <p:nvPr/>
          </p:nvSpPr>
          <p:spPr>
            <a:xfrm>
              <a:off x="1066800" y="6172200"/>
              <a:ext cx="6934200" cy="461665"/>
            </a:xfrm>
            <a:prstGeom prst="rect">
              <a:avLst/>
            </a:prstGeom>
            <a:noFill/>
          </p:spPr>
          <p:txBody>
            <a:bodyPr wrap="square" rtlCol="0">
              <a:spAutoFit/>
            </a:bodyPr>
            <a:lstStyle/>
            <a:p>
              <a:r>
                <a:rPr lang="en-US" sz="2400" b="1" dirty="0" smtClean="0">
                  <a:solidFill>
                    <a:srgbClr val="1D6779"/>
                  </a:solidFill>
                  <a:latin typeface="Times New Roman" pitchFamily="18" charset="0"/>
                  <a:cs typeface="Times New Roman" pitchFamily="18" charset="0"/>
                </a:rPr>
                <a:t>Developing and Entering Impacts and Indicators</a:t>
              </a:r>
              <a:endParaRPr lang="en-US" sz="2400" b="1" dirty="0">
                <a:solidFill>
                  <a:srgbClr val="1D677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4004853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645091"/>
          </a:xfrm>
        </p:spPr>
        <p:txBody>
          <a:bodyPr>
            <a:normAutofit lnSpcReduction="10000"/>
          </a:bodyPr>
          <a:lstStyle/>
          <a:p>
            <a:r>
              <a:rPr lang="en-US" b="1" dirty="0" smtClean="0"/>
              <a:t>Indicators should be aligned with their impacts</a:t>
            </a:r>
          </a:p>
          <a:p>
            <a:pPr lvl="1"/>
            <a:r>
              <a:rPr lang="en-US" dirty="0" smtClean="0"/>
              <a:t>If an impact is about knowledge, the indicator should also be about knowledge (and not behavior)</a:t>
            </a:r>
          </a:p>
          <a:p>
            <a:pPr lvl="1"/>
            <a:r>
              <a:rPr lang="en-US" dirty="0" smtClean="0"/>
              <a:t>If an impact is about learning the phases of the moon, the indicator should also be about the phases of the moon (and not identifying other planets)</a:t>
            </a:r>
          </a:p>
          <a:p>
            <a:pPr lvl="0"/>
            <a:r>
              <a:rPr lang="en-US" b="1" dirty="0" smtClean="0"/>
              <a:t>The best indicators are detailed, specific, and measureable</a:t>
            </a:r>
          </a:p>
        </p:txBody>
      </p:sp>
      <p:sp>
        <p:nvSpPr>
          <p:cNvPr id="3" name="Title 2"/>
          <p:cNvSpPr>
            <a:spLocks noGrp="1"/>
          </p:cNvSpPr>
          <p:nvPr>
            <p:ph type="title"/>
          </p:nvPr>
        </p:nvSpPr>
        <p:spPr>
          <a:xfrm>
            <a:off x="457200" y="1066800"/>
            <a:ext cx="8229600" cy="1143000"/>
          </a:xfrm>
        </p:spPr>
        <p:txBody>
          <a:bodyPr>
            <a:normAutofit/>
          </a:bodyPr>
          <a:lstStyle/>
          <a:p>
            <a:r>
              <a:rPr lang="en-US" dirty="0" smtClean="0"/>
              <a:t>What makes a strong indicator?</a:t>
            </a:r>
            <a:endParaRPr lang="en-US" dirty="0"/>
          </a:p>
        </p:txBody>
      </p:sp>
      <p:grpSp>
        <p:nvGrpSpPr>
          <p:cNvPr id="4" name="Group 3"/>
          <p:cNvGrpSpPr/>
          <p:nvPr/>
        </p:nvGrpSpPr>
        <p:grpSpPr>
          <a:xfrm>
            <a:off x="0" y="0"/>
            <a:ext cx="9144000" cy="990600"/>
            <a:chOff x="0" y="5867400"/>
            <a:chExt cx="9144000" cy="990600"/>
          </a:xfrm>
        </p:grpSpPr>
        <p:sp>
          <p:nvSpPr>
            <p:cNvPr id="5" name="Rectangle 4"/>
            <p:cNvSpPr/>
            <p:nvPr/>
          </p:nvSpPr>
          <p:spPr>
            <a:xfrm>
              <a:off x="914400" y="5867400"/>
              <a:ext cx="8229600" cy="990600"/>
            </a:xfrm>
            <a:prstGeom prst="rect">
              <a:avLst/>
            </a:prstGeom>
            <a:solidFill>
              <a:schemeClr val="bg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2" descr="thumbnail of small NSF logo in color "/>
            <p:cNvPicPr>
              <a:picLocks noChangeAspect="1" noChangeArrowheads="1"/>
            </p:cNvPicPr>
            <p:nvPr/>
          </p:nvPicPr>
          <p:blipFill>
            <a:blip r:embed="rId3" cstate="print"/>
            <a:srcRect/>
            <a:stretch>
              <a:fillRect/>
            </a:stretch>
          </p:blipFill>
          <p:spPr bwMode="auto">
            <a:xfrm>
              <a:off x="0" y="5867400"/>
              <a:ext cx="990600" cy="990600"/>
            </a:xfrm>
            <a:prstGeom prst="rect">
              <a:avLst/>
            </a:prstGeom>
            <a:noFill/>
          </p:spPr>
        </p:pic>
        <p:sp>
          <p:nvSpPr>
            <p:cNvPr id="7" name="TextBox 6"/>
            <p:cNvSpPr txBox="1"/>
            <p:nvPr/>
          </p:nvSpPr>
          <p:spPr>
            <a:xfrm>
              <a:off x="1066800" y="6172200"/>
              <a:ext cx="6934200" cy="461665"/>
            </a:xfrm>
            <a:prstGeom prst="rect">
              <a:avLst/>
            </a:prstGeom>
            <a:noFill/>
          </p:spPr>
          <p:txBody>
            <a:bodyPr wrap="square" rtlCol="0">
              <a:spAutoFit/>
            </a:bodyPr>
            <a:lstStyle/>
            <a:p>
              <a:r>
                <a:rPr lang="en-US" sz="2400" b="1" dirty="0" smtClean="0">
                  <a:solidFill>
                    <a:srgbClr val="1D6779"/>
                  </a:solidFill>
                  <a:latin typeface="Times New Roman" pitchFamily="18" charset="0"/>
                  <a:cs typeface="Times New Roman" pitchFamily="18" charset="0"/>
                </a:rPr>
                <a:t>Developing and Entering Impacts and Indicators</a:t>
              </a:r>
              <a:endParaRPr lang="en-US" sz="2400" b="1" dirty="0">
                <a:solidFill>
                  <a:srgbClr val="1D677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5898879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Using the OPMS</a:t>
            </a:r>
            <a:endParaRPr lang="en-US" dirty="0"/>
          </a:p>
        </p:txBody>
      </p:sp>
      <p:sp>
        <p:nvSpPr>
          <p:cNvPr id="3" name="Content Placeholder 2"/>
          <p:cNvSpPr>
            <a:spLocks noGrp="1"/>
          </p:cNvSpPr>
          <p:nvPr>
            <p:ph idx="1"/>
          </p:nvPr>
        </p:nvSpPr>
        <p:spPr/>
        <p:txBody>
          <a:bodyPr>
            <a:normAutofit/>
          </a:bodyPr>
          <a:lstStyle/>
          <a:p>
            <a:pPr>
              <a:spcBef>
                <a:spcPts val="2400"/>
              </a:spcBef>
            </a:pPr>
            <a:r>
              <a:rPr lang="en-US" sz="3200" dirty="0" smtClean="0"/>
              <a:t>Multiple people can log into the same OPMS report at the same time</a:t>
            </a:r>
          </a:p>
          <a:p>
            <a:pPr>
              <a:spcBef>
                <a:spcPts val="2400"/>
              </a:spcBef>
            </a:pPr>
            <a:r>
              <a:rPr lang="en-US" sz="3200" dirty="0" smtClean="0"/>
              <a:t>We recommend that no more than one person work in a section at a time</a:t>
            </a:r>
          </a:p>
          <a:p>
            <a:pPr>
              <a:spcBef>
                <a:spcPts val="2400"/>
              </a:spcBef>
            </a:pPr>
            <a:r>
              <a:rPr lang="en-US" sz="3200" dirty="0" smtClean="0"/>
              <a:t>The OPMS will log you out after 10 minutes of inactivity</a:t>
            </a:r>
          </a:p>
        </p:txBody>
      </p:sp>
    </p:spTree>
    <p:extLst>
      <p:ext uri="{BB962C8B-B14F-4D97-AF65-F5344CB8AC3E}">
        <p14:creationId xmlns:p14="http://schemas.microsoft.com/office/powerpoint/2010/main" val="2680504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Helpful Tips</a:t>
            </a:r>
            <a:endParaRPr lang="en-US" dirty="0"/>
          </a:p>
        </p:txBody>
      </p:sp>
      <p:sp>
        <p:nvSpPr>
          <p:cNvPr id="4" name="Content Placeholder 3"/>
          <p:cNvSpPr>
            <a:spLocks noGrp="1"/>
          </p:cNvSpPr>
          <p:nvPr>
            <p:ph idx="1"/>
          </p:nvPr>
        </p:nvSpPr>
        <p:spPr>
          <a:xfrm>
            <a:off x="4267200" y="685800"/>
            <a:ext cx="4191000" cy="2819400"/>
          </a:xfrm>
          <a:prstGeom prst="wedgeEllipseCallout">
            <a:avLst>
              <a:gd name="adj1" fmla="val -22504"/>
              <a:gd name="adj2" fmla="val 750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Work with your evaluator during the OPMS process</a:t>
            </a:r>
            <a:endParaRPr lang="en-US" sz="2800" b="1" dirty="0"/>
          </a:p>
        </p:txBody>
      </p:sp>
      <p:sp>
        <p:nvSpPr>
          <p:cNvPr id="5" name="Content Placeholder 3"/>
          <p:cNvSpPr txBox="1">
            <a:spLocks/>
          </p:cNvSpPr>
          <p:nvPr/>
        </p:nvSpPr>
        <p:spPr>
          <a:xfrm>
            <a:off x="279779" y="2605008"/>
            <a:ext cx="4800600" cy="2819400"/>
          </a:xfrm>
          <a:prstGeom prst="wedgeEllipseCallout">
            <a:avLst>
              <a:gd name="adj1" fmla="val 49138"/>
              <a:gd name="adj2" fmla="val 6632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algn="ctr"/>
            <a:endParaRPr lang="en-US" sz="2800" b="1" dirty="0"/>
          </a:p>
        </p:txBody>
      </p:sp>
      <p:sp>
        <p:nvSpPr>
          <p:cNvPr id="6" name="TextBox 5"/>
          <p:cNvSpPr txBox="1"/>
          <p:nvPr/>
        </p:nvSpPr>
        <p:spPr>
          <a:xfrm>
            <a:off x="697173" y="3106767"/>
            <a:ext cx="4114800" cy="1815882"/>
          </a:xfrm>
          <a:prstGeom prst="rect">
            <a:avLst/>
          </a:prstGeom>
          <a:noFill/>
        </p:spPr>
        <p:txBody>
          <a:bodyPr wrap="square" rtlCol="0">
            <a:spAutoFit/>
          </a:bodyPr>
          <a:lstStyle/>
          <a:p>
            <a:pPr algn="ctr"/>
            <a:r>
              <a:rPr lang="en-US" sz="2800" b="1" dirty="0" smtClean="0">
                <a:solidFill>
                  <a:schemeClr val="bg1"/>
                </a:solidFill>
              </a:rPr>
              <a:t>Review and follow </a:t>
            </a:r>
            <a:r>
              <a:rPr lang="en-US" sz="2800" b="1" dirty="0">
                <a:solidFill>
                  <a:schemeClr val="bg1"/>
                </a:solidFill>
              </a:rPr>
              <a:t>help materials on impacts and indicators so you won’t have to revise them </a:t>
            </a:r>
            <a:r>
              <a:rPr lang="en-US" sz="2800" b="1" dirty="0" smtClean="0">
                <a:solidFill>
                  <a:schemeClr val="bg1"/>
                </a:solidFill>
              </a:rPr>
              <a:t>later</a:t>
            </a:r>
            <a:endParaRPr lang="en-US" sz="2800" b="1" dirty="0">
              <a:solidFill>
                <a:schemeClr val="bg1"/>
              </a:solidFill>
            </a:endParaRPr>
          </a:p>
        </p:txBody>
      </p:sp>
      <p:sp>
        <p:nvSpPr>
          <p:cNvPr id="7" name="Content Placeholder 3"/>
          <p:cNvSpPr txBox="1">
            <a:spLocks/>
          </p:cNvSpPr>
          <p:nvPr/>
        </p:nvSpPr>
        <p:spPr>
          <a:xfrm>
            <a:off x="5080379" y="4260851"/>
            <a:ext cx="3505200" cy="1820431"/>
          </a:xfrm>
          <a:prstGeom prst="wedgeEllipseCallout">
            <a:avLst>
              <a:gd name="adj1" fmla="val -22504"/>
              <a:gd name="adj2" fmla="val 7503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lt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lt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lt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lt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9pPr>
          </a:lstStyle>
          <a:p>
            <a:pPr algn="ctr"/>
            <a:r>
              <a:rPr lang="en-US" sz="2800" b="1" dirty="0" smtClean="0"/>
              <a:t>Print a copy for your records</a:t>
            </a:r>
            <a:endParaRPr lang="en-US" sz="2800" b="1" dirty="0"/>
          </a:p>
        </p:txBody>
      </p:sp>
    </p:spTree>
    <p:extLst>
      <p:ext uri="{BB962C8B-B14F-4D97-AF65-F5344CB8AC3E}">
        <p14:creationId xmlns:p14="http://schemas.microsoft.com/office/powerpoint/2010/main" val="2747512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5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5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 submit the OPMS</a:t>
            </a:r>
            <a:endParaRPr lang="en-US" dirty="0"/>
          </a:p>
        </p:txBody>
      </p:sp>
      <p:sp>
        <p:nvSpPr>
          <p:cNvPr id="5" name="32-Point Star 4"/>
          <p:cNvSpPr/>
          <p:nvPr/>
        </p:nvSpPr>
        <p:spPr>
          <a:xfrm>
            <a:off x="6858000" y="1752600"/>
            <a:ext cx="1905000" cy="182880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8"/>
          <p:cNvSpPr/>
          <p:nvPr/>
        </p:nvSpPr>
        <p:spPr>
          <a:xfrm>
            <a:off x="457200" y="1600205"/>
            <a:ext cx="6934200" cy="4800589"/>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Oval 9"/>
          <p:cNvSpPr/>
          <p:nvPr/>
        </p:nvSpPr>
        <p:spPr>
          <a:xfrm>
            <a:off x="1140218" y="5056231"/>
            <a:ext cx="159486" cy="1594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990602" y="5135975"/>
            <a:ext cx="1644466" cy="1031462"/>
          </a:xfrm>
          <a:custGeom>
            <a:avLst/>
            <a:gdLst>
              <a:gd name="connsiteX0" fmla="*/ 0 w 1644466"/>
              <a:gd name="connsiteY0" fmla="*/ 0 h 1031462"/>
              <a:gd name="connsiteX1" fmla="*/ 1644466 w 1644466"/>
              <a:gd name="connsiteY1" fmla="*/ 0 h 1031462"/>
              <a:gd name="connsiteX2" fmla="*/ 1644466 w 1644466"/>
              <a:gd name="connsiteY2" fmla="*/ 1031462 h 1031462"/>
              <a:gd name="connsiteX3" fmla="*/ 0 w 1644466"/>
              <a:gd name="connsiteY3" fmla="*/ 1031462 h 1031462"/>
              <a:gd name="connsiteX4" fmla="*/ 0 w 1644466"/>
              <a:gd name="connsiteY4" fmla="*/ 0 h 103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466" h="1031462">
                <a:moveTo>
                  <a:pt x="0" y="0"/>
                </a:moveTo>
                <a:lnTo>
                  <a:pt x="1644466" y="0"/>
                </a:lnTo>
                <a:lnTo>
                  <a:pt x="1644466" y="1031462"/>
                </a:lnTo>
                <a:lnTo>
                  <a:pt x="0" y="10314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4509" tIns="0" rIns="0" bIns="0" numCol="1" spcCol="1270" anchor="t" anchorCtr="0">
            <a:noAutofit/>
          </a:bodyPr>
          <a:lstStyle/>
          <a:p>
            <a:pPr lvl="0" algn="l" defTabSz="1111250">
              <a:lnSpc>
                <a:spcPct val="90000"/>
              </a:lnSpc>
              <a:spcBef>
                <a:spcPct val="0"/>
              </a:spcBef>
              <a:spcAft>
                <a:spcPct val="35000"/>
              </a:spcAft>
            </a:pPr>
            <a:r>
              <a:rPr lang="en-US" sz="2500" kern="1200" dirty="0" smtClean="0"/>
              <a:t>Westat reviews your report</a:t>
            </a:r>
            <a:endParaRPr lang="en-US" sz="2500" kern="1200" dirty="0"/>
          </a:p>
        </p:txBody>
      </p:sp>
      <p:sp>
        <p:nvSpPr>
          <p:cNvPr id="12" name="Oval 11"/>
          <p:cNvSpPr/>
          <p:nvPr/>
        </p:nvSpPr>
        <p:spPr>
          <a:xfrm>
            <a:off x="2267026" y="4048172"/>
            <a:ext cx="277368" cy="2773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405710" y="4186856"/>
            <a:ext cx="1456182" cy="1980580"/>
          </a:xfrm>
          <a:custGeom>
            <a:avLst/>
            <a:gdLst>
              <a:gd name="connsiteX0" fmla="*/ 0 w 1456182"/>
              <a:gd name="connsiteY0" fmla="*/ 0 h 1980580"/>
              <a:gd name="connsiteX1" fmla="*/ 1456182 w 1456182"/>
              <a:gd name="connsiteY1" fmla="*/ 0 h 1980580"/>
              <a:gd name="connsiteX2" fmla="*/ 1456182 w 1456182"/>
              <a:gd name="connsiteY2" fmla="*/ 1980580 h 1980580"/>
              <a:gd name="connsiteX3" fmla="*/ 0 w 1456182"/>
              <a:gd name="connsiteY3" fmla="*/ 1980580 h 1980580"/>
              <a:gd name="connsiteX4" fmla="*/ 0 w 1456182"/>
              <a:gd name="connsiteY4" fmla="*/ 0 h 19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82" h="1980580">
                <a:moveTo>
                  <a:pt x="0" y="0"/>
                </a:moveTo>
                <a:lnTo>
                  <a:pt x="1456182" y="0"/>
                </a:lnTo>
                <a:lnTo>
                  <a:pt x="1456182" y="1980580"/>
                </a:lnTo>
                <a:lnTo>
                  <a:pt x="0" y="19805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972" tIns="0" rIns="0" bIns="0" numCol="1" spcCol="1270" anchor="t" anchorCtr="0">
            <a:noAutofit/>
          </a:bodyPr>
          <a:lstStyle/>
          <a:p>
            <a:pPr lvl="0" algn="l" defTabSz="1111250">
              <a:lnSpc>
                <a:spcPct val="90000"/>
              </a:lnSpc>
              <a:spcBef>
                <a:spcPct val="0"/>
              </a:spcBef>
              <a:spcAft>
                <a:spcPct val="35000"/>
              </a:spcAft>
            </a:pPr>
            <a:r>
              <a:rPr lang="en-US" sz="2500" kern="1200" dirty="0" smtClean="0"/>
              <a:t>Westat sends you suggested revisions</a:t>
            </a:r>
            <a:endParaRPr lang="en-US" sz="2500" kern="1200" dirty="0"/>
          </a:p>
        </p:txBody>
      </p:sp>
      <p:sp>
        <p:nvSpPr>
          <p:cNvPr id="14" name="Oval 13"/>
          <p:cNvSpPr/>
          <p:nvPr/>
        </p:nvSpPr>
        <p:spPr>
          <a:xfrm>
            <a:off x="3705872" y="3305346"/>
            <a:ext cx="367512" cy="3675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3889629" y="3489102"/>
            <a:ext cx="1456182" cy="2678334"/>
          </a:xfrm>
          <a:custGeom>
            <a:avLst/>
            <a:gdLst>
              <a:gd name="connsiteX0" fmla="*/ 0 w 1456182"/>
              <a:gd name="connsiteY0" fmla="*/ 0 h 2678334"/>
              <a:gd name="connsiteX1" fmla="*/ 1456182 w 1456182"/>
              <a:gd name="connsiteY1" fmla="*/ 0 h 2678334"/>
              <a:gd name="connsiteX2" fmla="*/ 1456182 w 1456182"/>
              <a:gd name="connsiteY2" fmla="*/ 2678334 h 2678334"/>
              <a:gd name="connsiteX3" fmla="*/ 0 w 1456182"/>
              <a:gd name="connsiteY3" fmla="*/ 2678334 h 2678334"/>
              <a:gd name="connsiteX4" fmla="*/ 0 w 1456182"/>
              <a:gd name="connsiteY4" fmla="*/ 0 h 2678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82" h="2678334">
                <a:moveTo>
                  <a:pt x="0" y="0"/>
                </a:moveTo>
                <a:lnTo>
                  <a:pt x="1456182" y="0"/>
                </a:lnTo>
                <a:lnTo>
                  <a:pt x="1456182" y="2678334"/>
                </a:lnTo>
                <a:lnTo>
                  <a:pt x="0" y="26783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737" tIns="0" rIns="0" bIns="0" numCol="1" spcCol="1270" anchor="t" anchorCtr="0">
            <a:noAutofit/>
          </a:bodyPr>
          <a:lstStyle/>
          <a:p>
            <a:pPr lvl="0" algn="l" defTabSz="1111250">
              <a:lnSpc>
                <a:spcPct val="90000"/>
              </a:lnSpc>
              <a:spcBef>
                <a:spcPct val="0"/>
              </a:spcBef>
              <a:spcAft>
                <a:spcPct val="35000"/>
              </a:spcAft>
            </a:pPr>
            <a:r>
              <a:rPr lang="en-US" sz="2500" kern="1200" dirty="0" smtClean="0"/>
              <a:t>You revise report</a:t>
            </a:r>
            <a:endParaRPr lang="en-US" sz="2500" kern="1200" dirty="0"/>
          </a:p>
        </p:txBody>
      </p:sp>
      <p:sp>
        <p:nvSpPr>
          <p:cNvPr id="16" name="Oval 15"/>
          <p:cNvSpPr/>
          <p:nvPr/>
        </p:nvSpPr>
        <p:spPr>
          <a:xfrm>
            <a:off x="5273001" y="2813885"/>
            <a:ext cx="492328" cy="49232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5519166" y="3060049"/>
            <a:ext cx="1456182" cy="3107388"/>
          </a:xfrm>
          <a:custGeom>
            <a:avLst/>
            <a:gdLst>
              <a:gd name="connsiteX0" fmla="*/ 0 w 1456182"/>
              <a:gd name="connsiteY0" fmla="*/ 0 h 3107388"/>
              <a:gd name="connsiteX1" fmla="*/ 1456182 w 1456182"/>
              <a:gd name="connsiteY1" fmla="*/ 0 h 3107388"/>
              <a:gd name="connsiteX2" fmla="*/ 1456182 w 1456182"/>
              <a:gd name="connsiteY2" fmla="*/ 3107388 h 3107388"/>
              <a:gd name="connsiteX3" fmla="*/ 0 w 1456182"/>
              <a:gd name="connsiteY3" fmla="*/ 3107388 h 3107388"/>
              <a:gd name="connsiteX4" fmla="*/ 0 w 1456182"/>
              <a:gd name="connsiteY4" fmla="*/ 0 h 310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182" h="3107388">
                <a:moveTo>
                  <a:pt x="0" y="0"/>
                </a:moveTo>
                <a:lnTo>
                  <a:pt x="1456182" y="0"/>
                </a:lnTo>
                <a:lnTo>
                  <a:pt x="1456182" y="3107388"/>
                </a:lnTo>
                <a:lnTo>
                  <a:pt x="0" y="31073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0875" tIns="0" rIns="0" bIns="0" numCol="1" spcCol="1270" anchor="t" anchorCtr="0">
            <a:noAutofit/>
          </a:bodyPr>
          <a:lstStyle/>
          <a:p>
            <a:pPr lvl="0" algn="l" defTabSz="1111250">
              <a:lnSpc>
                <a:spcPct val="90000"/>
              </a:lnSpc>
              <a:spcBef>
                <a:spcPct val="0"/>
              </a:spcBef>
              <a:spcAft>
                <a:spcPct val="35000"/>
              </a:spcAft>
            </a:pPr>
            <a:r>
              <a:rPr lang="en-US" sz="2500" kern="1200" dirty="0" smtClean="0"/>
              <a:t>Westat reviews revisions</a:t>
            </a:r>
            <a:endParaRPr lang="en-US" sz="2500" kern="1200" dirty="0"/>
          </a:p>
        </p:txBody>
      </p:sp>
      <p:sp>
        <p:nvSpPr>
          <p:cNvPr id="7" name="Rectangle 6"/>
          <p:cNvSpPr/>
          <p:nvPr/>
        </p:nvSpPr>
        <p:spPr>
          <a:xfrm>
            <a:off x="6477000" y="2374612"/>
            <a:ext cx="2438400" cy="584775"/>
          </a:xfrm>
          <a:prstGeom prst="rect">
            <a:avLst/>
          </a:prstGeom>
          <a:noFill/>
        </p:spPr>
        <p:txBody>
          <a:bodyPr wrap="square" lIns="91440" tIns="45720" rIns="91440" bIns="45720">
            <a:spAutoFit/>
          </a:bodyPr>
          <a:lstStyle/>
          <a:p>
            <a:pPr algn="ctr"/>
            <a:r>
              <a:rPr lang="en-US" sz="3200" b="1" cap="none" spc="0" dirty="0" smtClean="0">
                <a:ln w="12700">
                  <a:solidFill>
                    <a:schemeClr val="tx1"/>
                  </a:solidFill>
                  <a:prstDash val="solid"/>
                </a:ln>
                <a:solidFill>
                  <a:srgbClr val="FF9900"/>
                </a:solidFill>
                <a:effectLst>
                  <a:outerShdw blurRad="41275" dist="20320" dir="1800000" algn="tl" rotWithShape="0">
                    <a:srgbClr val="000000">
                      <a:alpha val="40000"/>
                    </a:srgbClr>
                  </a:outerShdw>
                </a:effectLst>
              </a:rPr>
              <a:t>Complete!</a:t>
            </a:r>
            <a:endParaRPr lang="en-US" sz="3200" b="1" cap="none" spc="0" dirty="0">
              <a:ln w="12700">
                <a:solidFill>
                  <a:schemeClr val="tx1"/>
                </a:solidFill>
                <a:prstDash val="solid"/>
              </a:ln>
              <a:solidFill>
                <a:srgbClr val="FF99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3346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5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p:bldP spid="15" grpId="0"/>
      <p:bldP spid="17"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sample OPMS</a:t>
            </a:r>
            <a:endParaRPr lang="en-US" dirty="0"/>
          </a:p>
        </p:txBody>
      </p:sp>
      <p:sp>
        <p:nvSpPr>
          <p:cNvPr id="3" name="Content Placeholder 2"/>
          <p:cNvSpPr>
            <a:spLocks noGrp="1"/>
          </p:cNvSpPr>
          <p:nvPr>
            <p:ph idx="1"/>
          </p:nvPr>
        </p:nvSpPr>
        <p:spPr/>
        <p:txBody>
          <a:bodyPr>
            <a:normAutofit/>
          </a:bodyPr>
          <a:lstStyle/>
          <a:p>
            <a:r>
              <a:rPr lang="en-US" sz="3200" dirty="0" smtClean="0"/>
              <a:t>Website: </a:t>
            </a:r>
            <a:r>
              <a:rPr lang="en-US" sz="3200" dirty="0" smtClean="0">
                <a:hlinkClick r:id="rId3"/>
              </a:rPr>
              <a:t>http://www.iseopms.org</a:t>
            </a:r>
            <a:endParaRPr lang="en-US" sz="3200" dirty="0" smtClean="0"/>
          </a:p>
          <a:p>
            <a:pPr lvl="1"/>
            <a:r>
              <a:rPr lang="en-US" sz="2800" dirty="0" smtClean="0"/>
              <a:t>ID: 105</a:t>
            </a:r>
          </a:p>
          <a:p>
            <a:pPr lvl="1"/>
            <a:r>
              <a:rPr lang="en-US" sz="2800" dirty="0" smtClean="0"/>
              <a:t>Password: Sample10</a:t>
            </a:r>
          </a:p>
          <a:p>
            <a:endParaRPr lang="en-US" sz="2800" dirty="0"/>
          </a:p>
          <a:p>
            <a:r>
              <a:rPr lang="en-US" sz="3200" dirty="0" smtClean="0"/>
              <a:t>Caveats</a:t>
            </a:r>
          </a:p>
          <a:p>
            <a:pPr lvl="1"/>
            <a:r>
              <a:rPr lang="en-US" sz="2800" dirty="0" smtClean="0"/>
              <a:t>Do not edit or alter any information</a:t>
            </a:r>
          </a:p>
          <a:p>
            <a:pPr lvl="1"/>
            <a:r>
              <a:rPr lang="en-US" sz="2800" dirty="0" smtClean="0"/>
              <a:t>This is a basic example, not a sample of “excellent work”</a:t>
            </a:r>
            <a:endParaRPr lang="en-US" sz="2800" dirty="0"/>
          </a:p>
        </p:txBody>
      </p:sp>
    </p:spTree>
    <p:extLst>
      <p:ext uri="{BB962C8B-B14F-4D97-AF65-F5344CB8AC3E}">
        <p14:creationId xmlns:p14="http://schemas.microsoft.com/office/powerpoint/2010/main" val="1563837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body" idx="1"/>
          </p:nvPr>
        </p:nvSpPr>
        <p:spPr>
          <a:xfrm>
            <a:off x="381000" y="1447800"/>
            <a:ext cx="7543800" cy="5181600"/>
          </a:xfrm>
        </p:spPr>
        <p:txBody>
          <a:bodyPr>
            <a:normAutofit/>
          </a:bodyPr>
          <a:lstStyle/>
          <a:p>
            <a:pPr>
              <a:lnSpc>
                <a:spcPct val="80000"/>
              </a:lnSpc>
              <a:spcBef>
                <a:spcPts val="1800"/>
              </a:spcBef>
            </a:pPr>
            <a:r>
              <a:rPr lang="en-US" sz="2800" b="1" dirty="0" smtClean="0"/>
              <a:t>Web-based monitoring system completed by project PIs</a:t>
            </a:r>
          </a:p>
          <a:p>
            <a:pPr>
              <a:lnSpc>
                <a:spcPct val="80000"/>
              </a:lnSpc>
              <a:spcBef>
                <a:spcPts val="1800"/>
              </a:spcBef>
            </a:pPr>
            <a:r>
              <a:rPr lang="en-US" sz="2800" b="1" dirty="0" smtClean="0"/>
              <a:t>Developed specifically for the ISE program</a:t>
            </a:r>
          </a:p>
          <a:p>
            <a:pPr>
              <a:lnSpc>
                <a:spcPct val="80000"/>
              </a:lnSpc>
              <a:spcBef>
                <a:spcPts val="1800"/>
              </a:spcBef>
            </a:pPr>
            <a:r>
              <a:rPr lang="en-US" sz="2800" b="1" dirty="0" smtClean="0"/>
              <a:t>Collects data throughout a project’s lifecycle</a:t>
            </a:r>
          </a:p>
          <a:p>
            <a:pPr lvl="1">
              <a:lnSpc>
                <a:spcPct val="80000"/>
              </a:lnSpc>
              <a:spcBef>
                <a:spcPts val="1800"/>
              </a:spcBef>
            </a:pPr>
            <a:r>
              <a:rPr lang="en-US" sz="2400" dirty="0" smtClean="0"/>
              <a:t>Baseline</a:t>
            </a:r>
          </a:p>
          <a:p>
            <a:pPr lvl="1">
              <a:lnSpc>
                <a:spcPct val="80000"/>
              </a:lnSpc>
              <a:spcBef>
                <a:spcPts val="1800"/>
              </a:spcBef>
            </a:pPr>
            <a:r>
              <a:rPr lang="en-US" sz="2400" dirty="0" smtClean="0"/>
              <a:t>Annual</a:t>
            </a:r>
          </a:p>
          <a:p>
            <a:pPr lvl="1">
              <a:lnSpc>
                <a:spcPct val="80000"/>
              </a:lnSpc>
              <a:spcBef>
                <a:spcPts val="1800"/>
              </a:spcBef>
            </a:pPr>
            <a:r>
              <a:rPr lang="en-US" sz="2400" dirty="0" smtClean="0"/>
              <a:t>Closeout</a:t>
            </a:r>
          </a:p>
          <a:p>
            <a:pPr>
              <a:lnSpc>
                <a:spcPct val="80000"/>
              </a:lnSpc>
              <a:spcBef>
                <a:spcPts val="1800"/>
              </a:spcBef>
            </a:pPr>
            <a:r>
              <a:rPr lang="en-US" sz="2800" b="1" dirty="0" smtClean="0"/>
              <a:t>Currently includes data for projects funded since FY 2006</a:t>
            </a:r>
            <a:endParaRPr lang="en-US" sz="2400" dirty="0" smtClean="0"/>
          </a:p>
          <a:p>
            <a:pPr lvl="1"/>
            <a:endParaRPr lang="en-US" dirty="0" smtClean="0"/>
          </a:p>
          <a:p>
            <a:pPr lvl="1">
              <a:lnSpc>
                <a:spcPct val="80000"/>
              </a:lnSpc>
            </a:pPr>
            <a:endParaRPr lang="en-US" sz="2000" dirty="0" smtClean="0"/>
          </a:p>
        </p:txBody>
      </p:sp>
      <p:sp>
        <p:nvSpPr>
          <p:cNvPr id="560131" name="AutoShape 3"/>
          <p:cNvSpPr>
            <a:spLocks noGrp="1" noChangeArrowheads="1"/>
          </p:cNvSpPr>
          <p:nvPr>
            <p:ph type="title"/>
          </p:nvPr>
        </p:nvSpPr>
        <p:spPr>
          <a:xfrm>
            <a:off x="228600" y="304800"/>
            <a:ext cx="8229600" cy="1143000"/>
          </a:xfrm>
        </p:spPr>
        <p:txBody>
          <a:bodyPr/>
          <a:lstStyle/>
          <a:p>
            <a:r>
              <a:rPr lang="en-US" sz="4000" dirty="0"/>
              <a:t>ISE Online Project Monitoring </a:t>
            </a:r>
            <a:r>
              <a:rPr lang="en-US" sz="4000" dirty="0" smtClean="0"/>
              <a:t>System</a:t>
            </a:r>
            <a:endParaRPr lang="en-US" sz="4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Our Table</a:t>
            </a:r>
            <a:endParaRPr lang="en-US" dirty="0"/>
          </a:p>
        </p:txBody>
      </p:sp>
      <p:sp>
        <p:nvSpPr>
          <p:cNvPr id="3" name="Content Placeholder 2"/>
          <p:cNvSpPr>
            <a:spLocks noGrp="1"/>
          </p:cNvSpPr>
          <p:nvPr>
            <p:ph idx="1"/>
          </p:nvPr>
        </p:nvSpPr>
        <p:spPr>
          <a:xfrm>
            <a:off x="457200" y="1524000"/>
            <a:ext cx="7620000" cy="5029200"/>
          </a:xfrm>
        </p:spPr>
        <p:txBody>
          <a:bodyPr>
            <a:normAutofit fontScale="92500"/>
          </a:bodyPr>
          <a:lstStyle/>
          <a:p>
            <a:r>
              <a:rPr lang="en-US" sz="3200" dirty="0" smtClean="0"/>
              <a:t>Ask questions about the OPMS</a:t>
            </a:r>
          </a:p>
          <a:p>
            <a:r>
              <a:rPr lang="en-US" sz="3200" dirty="0" smtClean="0"/>
              <a:t>Get help completing your OPMS report</a:t>
            </a:r>
          </a:p>
          <a:p>
            <a:pPr marL="114300" indent="0">
              <a:buNone/>
            </a:pPr>
            <a:endParaRPr lang="en-US" sz="3200" dirty="0" smtClean="0"/>
          </a:p>
          <a:p>
            <a:pPr marL="114300" indent="0">
              <a:buNone/>
            </a:pPr>
            <a:r>
              <a:rPr lang="en-US" sz="3200" dirty="0" smtClean="0"/>
              <a:t>If we’re not at the table, look for Gary, Hannah, and Melissa at the PI meeting through Friday</a:t>
            </a:r>
          </a:p>
          <a:p>
            <a:pPr marL="114300" indent="0">
              <a:buNone/>
            </a:pPr>
            <a:endParaRPr lang="en-US" sz="2800" dirty="0" smtClean="0"/>
          </a:p>
          <a:p>
            <a:pPr marL="114300" indent="0">
              <a:buNone/>
            </a:pPr>
            <a:r>
              <a:rPr lang="en-US" sz="2800" dirty="0" smtClean="0">
                <a:hlinkClick r:id="rId3"/>
              </a:rPr>
              <a:t>smartell@nsf.gov</a:t>
            </a:r>
            <a:r>
              <a:rPr lang="en-US" sz="2800" dirty="0" smtClean="0"/>
              <a:t>   </a:t>
            </a:r>
          </a:p>
          <a:p>
            <a:pPr marL="114300" indent="0">
              <a:buNone/>
            </a:pPr>
            <a:r>
              <a:rPr lang="en-US" sz="2800" dirty="0" smtClean="0">
                <a:hlinkClick r:id="rId4"/>
              </a:rPr>
              <a:t>GarySilverstein@Westat.com</a:t>
            </a:r>
            <a:endParaRPr lang="en-US" sz="2800" dirty="0" smtClean="0"/>
          </a:p>
          <a:p>
            <a:pPr marL="114300" indent="0">
              <a:buNone/>
            </a:pPr>
            <a:r>
              <a:rPr lang="en-US" sz="2800" dirty="0" smtClean="0">
                <a:hlinkClick r:id="rId5"/>
              </a:rPr>
              <a:t>HannahPutman@Westat.com</a:t>
            </a:r>
            <a:endParaRPr lang="en-US" sz="2800" dirty="0" smtClean="0"/>
          </a:p>
          <a:p>
            <a:pPr marL="114300" indent="0">
              <a:buNone/>
            </a:pPr>
            <a:r>
              <a:rPr lang="en-US" sz="2800" dirty="0" smtClean="0">
                <a:hlinkClick r:id="rId6"/>
              </a:rPr>
              <a:t>MelissaBryce@Westat.com</a:t>
            </a:r>
            <a:r>
              <a:rPr lang="en-US" sz="2800" dirty="0" smtClean="0"/>
              <a:t> </a:t>
            </a:r>
          </a:p>
          <a:p>
            <a:endParaRPr lang="en-US" dirty="0"/>
          </a:p>
        </p:txBody>
      </p:sp>
    </p:spTree>
    <p:extLst>
      <p:ext uri="{BB962C8B-B14F-4D97-AF65-F5344CB8AC3E}">
        <p14:creationId xmlns:p14="http://schemas.microsoft.com/office/powerpoint/2010/main" val="16762045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19400" y="1828800"/>
            <a:ext cx="3124200" cy="2910763"/>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89108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8458200" cy="1143000"/>
          </a:xfrm>
        </p:spPr>
        <p:txBody>
          <a:bodyPr/>
          <a:lstStyle/>
          <a:p>
            <a:r>
              <a:rPr lang="en-US" sz="4200" dirty="0" smtClean="0"/>
              <a:t>How do the OPMS and </a:t>
            </a:r>
            <a:r>
              <a:rPr lang="en-US" sz="4200" dirty="0" err="1" smtClean="0"/>
              <a:t>Fastlane</a:t>
            </a:r>
            <a:r>
              <a:rPr lang="en-US" sz="4200" dirty="0" smtClean="0"/>
              <a:t> differ?</a:t>
            </a:r>
            <a:endParaRPr lang="en-US" sz="4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47979241"/>
              </p:ext>
            </p:extLst>
          </p:nvPr>
        </p:nvGraphicFramePr>
        <p:xfrm>
          <a:off x="457200" y="1600200"/>
          <a:ext cx="7391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5410200" y="3886200"/>
            <a:ext cx="1371600" cy="1371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638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rot="1569360">
            <a:off x="2301877" y="4739711"/>
            <a:ext cx="1678434" cy="54492"/>
          </a:xfrm>
          <a:custGeom>
            <a:avLst/>
            <a:gdLst/>
            <a:ahLst/>
            <a:cxnLst/>
            <a:rect l="0" t="0" r="0" b="0"/>
            <a:pathLst>
              <a:path>
                <a:moveTo>
                  <a:pt x="0" y="27246"/>
                </a:moveTo>
                <a:lnTo>
                  <a:pt x="1678434"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rot="25271">
            <a:off x="2387791" y="3985778"/>
            <a:ext cx="1792804" cy="54492"/>
          </a:xfrm>
          <a:custGeom>
            <a:avLst/>
            <a:gdLst/>
            <a:ahLst/>
            <a:cxnLst/>
            <a:rect l="0" t="0" r="0" b="0"/>
            <a:pathLst>
              <a:path>
                <a:moveTo>
                  <a:pt x="0" y="27246"/>
                </a:moveTo>
                <a:lnTo>
                  <a:pt x="1792804"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rot="20082041">
            <a:off x="2306403" y="3228871"/>
            <a:ext cx="1697643" cy="54492"/>
          </a:xfrm>
          <a:custGeom>
            <a:avLst/>
            <a:gdLst/>
            <a:ahLst/>
            <a:cxnLst/>
            <a:rect l="0" t="0" r="0" b="0"/>
            <a:pathLst>
              <a:path>
                <a:moveTo>
                  <a:pt x="0" y="27246"/>
                </a:moveTo>
                <a:lnTo>
                  <a:pt x="1697643"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Oval 12"/>
          <p:cNvSpPr/>
          <p:nvPr/>
        </p:nvSpPr>
        <p:spPr>
          <a:xfrm>
            <a:off x="427006" y="2847082"/>
            <a:ext cx="2306835" cy="23068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3329003" y="1676395"/>
            <a:ext cx="3408322" cy="1384101"/>
          </a:xfrm>
          <a:custGeom>
            <a:avLst/>
            <a:gdLst>
              <a:gd name="connsiteX0" fmla="*/ 0 w 3408322"/>
              <a:gd name="connsiteY0" fmla="*/ 692051 h 1384101"/>
              <a:gd name="connsiteX1" fmla="*/ 1704161 w 3408322"/>
              <a:gd name="connsiteY1" fmla="*/ 0 h 1384101"/>
              <a:gd name="connsiteX2" fmla="*/ 3408322 w 3408322"/>
              <a:gd name="connsiteY2" fmla="*/ 692051 h 1384101"/>
              <a:gd name="connsiteX3" fmla="*/ 1704161 w 3408322"/>
              <a:gd name="connsiteY3" fmla="*/ 1384102 h 1384101"/>
              <a:gd name="connsiteX4" fmla="*/ 0 w 3408322"/>
              <a:gd name="connsiteY4" fmla="*/ 692051 h 138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322" h="1384101">
                <a:moveTo>
                  <a:pt x="0" y="692051"/>
                </a:moveTo>
                <a:cubicBezTo>
                  <a:pt x="0" y="309842"/>
                  <a:pt x="762979" y="0"/>
                  <a:pt x="1704161" y="0"/>
                </a:cubicBezTo>
                <a:cubicBezTo>
                  <a:pt x="2645343" y="0"/>
                  <a:pt x="3408322" y="309842"/>
                  <a:pt x="3408322" y="692051"/>
                </a:cubicBezTo>
                <a:cubicBezTo>
                  <a:pt x="3408322" y="1074260"/>
                  <a:pt x="2645343" y="1384102"/>
                  <a:pt x="1704161" y="1384102"/>
                </a:cubicBezTo>
                <a:cubicBezTo>
                  <a:pt x="762979" y="1384102"/>
                  <a:pt x="0" y="1074260"/>
                  <a:pt x="0" y="69205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6917" tIns="220477" rIns="516917" bIns="220477" numCol="1" spcCol="1270" anchor="ctr" anchorCtr="0">
            <a:noAutofit/>
          </a:bodyPr>
          <a:lstStyle/>
          <a:p>
            <a:pPr lvl="0" algn="ctr" defTabSz="1244600">
              <a:lnSpc>
                <a:spcPct val="90000"/>
              </a:lnSpc>
              <a:spcBef>
                <a:spcPct val="0"/>
              </a:spcBef>
              <a:spcAft>
                <a:spcPct val="35000"/>
              </a:spcAft>
            </a:pPr>
            <a:r>
              <a:rPr lang="en-US" sz="2800" kern="1200" dirty="0" smtClean="0"/>
              <a:t>ISE characteristics</a:t>
            </a:r>
            <a:endParaRPr lang="en-US" sz="2800" kern="1200" dirty="0"/>
          </a:p>
        </p:txBody>
      </p:sp>
      <p:sp>
        <p:nvSpPr>
          <p:cNvPr id="15" name="Freeform 14"/>
          <p:cNvSpPr/>
          <p:nvPr/>
        </p:nvSpPr>
        <p:spPr>
          <a:xfrm>
            <a:off x="4180273" y="3340366"/>
            <a:ext cx="3483880" cy="1384101"/>
          </a:xfrm>
          <a:custGeom>
            <a:avLst/>
            <a:gdLst>
              <a:gd name="connsiteX0" fmla="*/ 0 w 3483880"/>
              <a:gd name="connsiteY0" fmla="*/ 692051 h 1384101"/>
              <a:gd name="connsiteX1" fmla="*/ 1741940 w 3483880"/>
              <a:gd name="connsiteY1" fmla="*/ 0 h 1384101"/>
              <a:gd name="connsiteX2" fmla="*/ 3483880 w 3483880"/>
              <a:gd name="connsiteY2" fmla="*/ 692051 h 1384101"/>
              <a:gd name="connsiteX3" fmla="*/ 1741940 w 3483880"/>
              <a:gd name="connsiteY3" fmla="*/ 1384102 h 1384101"/>
              <a:gd name="connsiteX4" fmla="*/ 0 w 3483880"/>
              <a:gd name="connsiteY4" fmla="*/ 692051 h 138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80" h="1384101">
                <a:moveTo>
                  <a:pt x="0" y="692051"/>
                </a:moveTo>
                <a:cubicBezTo>
                  <a:pt x="0" y="309842"/>
                  <a:pt x="779893" y="0"/>
                  <a:pt x="1741940" y="0"/>
                </a:cubicBezTo>
                <a:cubicBezTo>
                  <a:pt x="2703987" y="0"/>
                  <a:pt x="3483880" y="309842"/>
                  <a:pt x="3483880" y="692051"/>
                </a:cubicBezTo>
                <a:cubicBezTo>
                  <a:pt x="3483880" y="1074260"/>
                  <a:pt x="2703987" y="1384102"/>
                  <a:pt x="1741940" y="1384102"/>
                </a:cubicBezTo>
                <a:cubicBezTo>
                  <a:pt x="779893" y="1384102"/>
                  <a:pt x="0" y="1074260"/>
                  <a:pt x="0" y="69205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82" tIns="220477" rIns="527982" bIns="220477" numCol="1" spcCol="1270" anchor="ctr" anchorCtr="0">
            <a:noAutofit/>
          </a:bodyPr>
          <a:lstStyle/>
          <a:p>
            <a:pPr lvl="0" algn="ctr" defTabSz="1244600">
              <a:lnSpc>
                <a:spcPct val="90000"/>
              </a:lnSpc>
              <a:spcBef>
                <a:spcPct val="0"/>
              </a:spcBef>
              <a:spcAft>
                <a:spcPct val="35000"/>
              </a:spcAft>
            </a:pPr>
            <a:r>
              <a:rPr lang="en-US" sz="2800" kern="1200" dirty="0" smtClean="0"/>
              <a:t>PO information needs</a:t>
            </a:r>
            <a:endParaRPr lang="en-US" sz="2800" kern="1200" dirty="0"/>
          </a:p>
        </p:txBody>
      </p:sp>
      <p:sp>
        <p:nvSpPr>
          <p:cNvPr id="16" name="Freeform 15"/>
          <p:cNvSpPr/>
          <p:nvPr/>
        </p:nvSpPr>
        <p:spPr>
          <a:xfrm>
            <a:off x="3105202" y="5003423"/>
            <a:ext cx="3853103" cy="1384101"/>
          </a:xfrm>
          <a:custGeom>
            <a:avLst/>
            <a:gdLst>
              <a:gd name="connsiteX0" fmla="*/ 0 w 3853103"/>
              <a:gd name="connsiteY0" fmla="*/ 692051 h 1384101"/>
              <a:gd name="connsiteX1" fmla="*/ 1926552 w 3853103"/>
              <a:gd name="connsiteY1" fmla="*/ 0 h 1384101"/>
              <a:gd name="connsiteX2" fmla="*/ 3853104 w 3853103"/>
              <a:gd name="connsiteY2" fmla="*/ 692051 h 1384101"/>
              <a:gd name="connsiteX3" fmla="*/ 1926552 w 3853103"/>
              <a:gd name="connsiteY3" fmla="*/ 1384102 h 1384101"/>
              <a:gd name="connsiteX4" fmla="*/ 0 w 3853103"/>
              <a:gd name="connsiteY4" fmla="*/ 692051 h 138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103" h="1384101">
                <a:moveTo>
                  <a:pt x="0" y="692051"/>
                </a:moveTo>
                <a:cubicBezTo>
                  <a:pt x="0" y="309842"/>
                  <a:pt x="862547" y="0"/>
                  <a:pt x="1926552" y="0"/>
                </a:cubicBezTo>
                <a:cubicBezTo>
                  <a:pt x="2990557" y="0"/>
                  <a:pt x="3853104" y="309842"/>
                  <a:pt x="3853104" y="692051"/>
                </a:cubicBezTo>
                <a:cubicBezTo>
                  <a:pt x="3853104" y="1074260"/>
                  <a:pt x="2990557" y="1384102"/>
                  <a:pt x="1926552" y="1384102"/>
                </a:cubicBezTo>
                <a:cubicBezTo>
                  <a:pt x="862547" y="1384102"/>
                  <a:pt x="0" y="1074260"/>
                  <a:pt x="0" y="69205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2054" tIns="220477" rIns="582054" bIns="220477" numCol="1" spcCol="1270" anchor="ctr" anchorCtr="0">
            <a:noAutofit/>
          </a:bodyPr>
          <a:lstStyle/>
          <a:p>
            <a:pPr lvl="0" algn="ctr" defTabSz="1244600">
              <a:lnSpc>
                <a:spcPct val="90000"/>
              </a:lnSpc>
              <a:spcBef>
                <a:spcPct val="0"/>
              </a:spcBef>
              <a:spcAft>
                <a:spcPct val="35000"/>
              </a:spcAft>
            </a:pPr>
            <a:r>
              <a:rPr lang="en-US" sz="2800" kern="1200" dirty="0" smtClean="0"/>
              <a:t>Searchable and sortable</a:t>
            </a:r>
            <a:endParaRPr lang="en-US" sz="2800" kern="1200" dirty="0"/>
          </a:p>
        </p:txBody>
      </p:sp>
      <p:sp>
        <p:nvSpPr>
          <p:cNvPr id="6" name="Title 3"/>
          <p:cNvSpPr>
            <a:spLocks noGrp="1"/>
          </p:cNvSpPr>
          <p:nvPr>
            <p:ph type="title"/>
          </p:nvPr>
        </p:nvSpPr>
        <p:spPr>
          <a:xfrm>
            <a:off x="304800" y="274638"/>
            <a:ext cx="8153400" cy="1143000"/>
          </a:xfrm>
        </p:spPr>
        <p:txBody>
          <a:bodyPr/>
          <a:lstStyle/>
          <a:p>
            <a:r>
              <a:rPr lang="en-US" sz="4200" dirty="0" smtClean="0"/>
              <a:t>OPMS Is Designed for ISE Program</a:t>
            </a:r>
            <a:endParaRPr lang="en-US" sz="4200" dirty="0"/>
          </a:p>
        </p:txBody>
      </p:sp>
      <p:sp>
        <p:nvSpPr>
          <p:cNvPr id="8" name="TextBox 7"/>
          <p:cNvSpPr txBox="1"/>
          <p:nvPr/>
        </p:nvSpPr>
        <p:spPr>
          <a:xfrm>
            <a:off x="762000" y="3276600"/>
            <a:ext cx="1676400" cy="1077218"/>
          </a:xfrm>
          <a:prstGeom prst="rect">
            <a:avLst/>
          </a:prstGeom>
          <a:noFill/>
        </p:spPr>
        <p:txBody>
          <a:bodyPr wrap="square" rtlCol="0">
            <a:spAutoFit/>
          </a:bodyPr>
          <a:lstStyle/>
          <a:p>
            <a:pPr algn="ctr"/>
            <a:r>
              <a:rPr lang="en-US" sz="3200" b="1" dirty="0" smtClean="0">
                <a:solidFill>
                  <a:schemeClr val="bg1"/>
                </a:solidFill>
              </a:rPr>
              <a:t>ISE Program</a:t>
            </a:r>
            <a:endParaRPr lang="en-US" sz="3200" b="1" dirty="0">
              <a:solidFill>
                <a:schemeClr val="bg1"/>
              </a:solidFill>
            </a:endParaRPr>
          </a:p>
        </p:txBody>
      </p:sp>
    </p:spTree>
    <p:extLst>
      <p:ext uri="{BB962C8B-B14F-4D97-AF65-F5344CB8AC3E}">
        <p14:creationId xmlns:p14="http://schemas.microsoft.com/office/powerpoint/2010/main" val="757627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4000" dirty="0" smtClean="0"/>
              <a:t>Information collected by the ISE OPMS</a:t>
            </a:r>
            <a:endParaRPr lang="en-US" sz="4000" dirty="0"/>
          </a:p>
        </p:txBody>
      </p:sp>
      <p:sp>
        <p:nvSpPr>
          <p:cNvPr id="3" name="Content Placeholder 2"/>
          <p:cNvSpPr>
            <a:spLocks noGrp="1"/>
          </p:cNvSpPr>
          <p:nvPr>
            <p:ph idx="1"/>
          </p:nvPr>
        </p:nvSpPr>
        <p:spPr>
          <a:xfrm>
            <a:off x="228600" y="1219200"/>
            <a:ext cx="7315200" cy="4953000"/>
          </a:xfrm>
        </p:spPr>
        <p:txBody>
          <a:bodyPr>
            <a:normAutofit/>
          </a:bodyPr>
          <a:lstStyle/>
          <a:p>
            <a:pPr lvl="1"/>
            <a:endParaRPr lang="en-US" sz="2000" dirty="0" smtClean="0"/>
          </a:p>
          <a:p>
            <a:pPr lvl="1"/>
            <a:endParaRPr lang="en-US" sz="2200" dirty="0" smtClean="0"/>
          </a:p>
          <a:p>
            <a:pPr lvl="1"/>
            <a:endParaRPr lang="en-US" sz="2200" dirty="0"/>
          </a:p>
        </p:txBody>
      </p:sp>
      <p:graphicFrame>
        <p:nvGraphicFramePr>
          <p:cNvPr id="4" name="Diagram 3"/>
          <p:cNvGraphicFramePr/>
          <p:nvPr/>
        </p:nvGraphicFramePr>
        <p:xfrm>
          <a:off x="381000" y="1219200"/>
          <a:ext cx="7924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738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FDEC002-D5BF-424C-A8DF-C5DAD3B9FC93}"/>
                                            </p:graphicEl>
                                          </p:spTgt>
                                        </p:tgtEl>
                                        <p:attrNameLst>
                                          <p:attrName>style.visibility</p:attrName>
                                        </p:attrNameLst>
                                      </p:cBhvr>
                                      <p:to>
                                        <p:strVal val="visible"/>
                                      </p:to>
                                    </p:set>
                                    <p:animEffect transition="in" filter="fade">
                                      <p:cBhvr>
                                        <p:cTn id="7" dur="250"/>
                                        <p:tgtEl>
                                          <p:spTgt spid="4">
                                            <p:graphicEl>
                                              <a:dgm id="{7FDEC002-D5BF-424C-A8DF-C5DAD3B9FC9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75C84F2-26A0-42A3-9A28-CA2A8BEC818B}"/>
                                            </p:graphicEl>
                                          </p:spTgt>
                                        </p:tgtEl>
                                        <p:attrNameLst>
                                          <p:attrName>style.visibility</p:attrName>
                                        </p:attrNameLst>
                                      </p:cBhvr>
                                      <p:to>
                                        <p:strVal val="visible"/>
                                      </p:to>
                                    </p:set>
                                    <p:animEffect transition="in" filter="fade">
                                      <p:cBhvr>
                                        <p:cTn id="10" dur="250"/>
                                        <p:tgtEl>
                                          <p:spTgt spid="4">
                                            <p:graphicEl>
                                              <a:dgm id="{D75C84F2-26A0-42A3-9A28-CA2A8BEC818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7F866C9B-27B1-4DA7-BE56-0821701005DA}"/>
                                            </p:graphicEl>
                                          </p:spTgt>
                                        </p:tgtEl>
                                        <p:attrNameLst>
                                          <p:attrName>style.visibility</p:attrName>
                                        </p:attrNameLst>
                                      </p:cBhvr>
                                      <p:to>
                                        <p:strVal val="visible"/>
                                      </p:to>
                                    </p:set>
                                    <p:animEffect transition="in" filter="fade">
                                      <p:cBhvr>
                                        <p:cTn id="15" dur="250"/>
                                        <p:tgtEl>
                                          <p:spTgt spid="4">
                                            <p:graphicEl>
                                              <a:dgm id="{7F866C9B-27B1-4DA7-BE56-0821701005D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48C681C5-345A-4BF5-8E4D-09014672338C}"/>
                                            </p:graphicEl>
                                          </p:spTgt>
                                        </p:tgtEl>
                                        <p:attrNameLst>
                                          <p:attrName>style.visibility</p:attrName>
                                        </p:attrNameLst>
                                      </p:cBhvr>
                                      <p:to>
                                        <p:strVal val="visible"/>
                                      </p:to>
                                    </p:set>
                                    <p:animEffect transition="in" filter="fade">
                                      <p:cBhvr>
                                        <p:cTn id="18" dur="250"/>
                                        <p:tgtEl>
                                          <p:spTgt spid="4">
                                            <p:graphicEl>
                                              <a:dgm id="{48C681C5-345A-4BF5-8E4D-0901467233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1143000"/>
          </a:xfrm>
        </p:spPr>
        <p:txBody>
          <a:bodyPr/>
          <a:lstStyle/>
          <a:p>
            <a:r>
              <a:rPr lang="en-US" dirty="0" smtClean="0"/>
              <a:t>OPMS data serve many purposes</a:t>
            </a:r>
            <a:endParaRPr lang="en-US" dirty="0"/>
          </a:p>
        </p:txBody>
      </p:sp>
      <p:sp>
        <p:nvSpPr>
          <p:cNvPr id="8" name="Freeform 7"/>
          <p:cNvSpPr/>
          <p:nvPr/>
        </p:nvSpPr>
        <p:spPr>
          <a:xfrm>
            <a:off x="256437" y="1379940"/>
            <a:ext cx="2613607" cy="5308600"/>
          </a:xfrm>
          <a:custGeom>
            <a:avLst/>
            <a:gdLst>
              <a:gd name="connsiteX0" fmla="*/ 0 w 2613607"/>
              <a:gd name="connsiteY0" fmla="*/ 261361 h 5308600"/>
              <a:gd name="connsiteX1" fmla="*/ 261361 w 2613607"/>
              <a:gd name="connsiteY1" fmla="*/ 0 h 5308600"/>
              <a:gd name="connsiteX2" fmla="*/ 2352246 w 2613607"/>
              <a:gd name="connsiteY2" fmla="*/ 0 h 5308600"/>
              <a:gd name="connsiteX3" fmla="*/ 2613607 w 2613607"/>
              <a:gd name="connsiteY3" fmla="*/ 261361 h 5308600"/>
              <a:gd name="connsiteX4" fmla="*/ 2613607 w 2613607"/>
              <a:gd name="connsiteY4" fmla="*/ 5047239 h 5308600"/>
              <a:gd name="connsiteX5" fmla="*/ 2352246 w 2613607"/>
              <a:gd name="connsiteY5" fmla="*/ 5308600 h 5308600"/>
              <a:gd name="connsiteX6" fmla="*/ 261361 w 2613607"/>
              <a:gd name="connsiteY6" fmla="*/ 5308600 h 5308600"/>
              <a:gd name="connsiteX7" fmla="*/ 0 w 2613607"/>
              <a:gd name="connsiteY7" fmla="*/ 5047239 h 5308600"/>
              <a:gd name="connsiteX8" fmla="*/ 0 w 2613607"/>
              <a:gd name="connsiteY8" fmla="*/ 261361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607" h="5308600">
                <a:moveTo>
                  <a:pt x="0" y="261361"/>
                </a:moveTo>
                <a:cubicBezTo>
                  <a:pt x="0" y="117015"/>
                  <a:pt x="117015" y="0"/>
                  <a:pt x="261361" y="0"/>
                </a:cubicBezTo>
                <a:lnTo>
                  <a:pt x="2352246" y="0"/>
                </a:lnTo>
                <a:cubicBezTo>
                  <a:pt x="2496592" y="0"/>
                  <a:pt x="2613607" y="117015"/>
                  <a:pt x="2613607" y="261361"/>
                </a:cubicBezTo>
                <a:lnTo>
                  <a:pt x="2613607" y="5047239"/>
                </a:lnTo>
                <a:cubicBezTo>
                  <a:pt x="2613607" y="5191585"/>
                  <a:pt x="2496592" y="5308600"/>
                  <a:pt x="2352246" y="5308600"/>
                </a:cubicBezTo>
                <a:lnTo>
                  <a:pt x="261361" y="5308600"/>
                </a:lnTo>
                <a:cubicBezTo>
                  <a:pt x="117015" y="5308600"/>
                  <a:pt x="0" y="5191585"/>
                  <a:pt x="0" y="5047239"/>
                </a:cubicBezTo>
                <a:lnTo>
                  <a:pt x="0" y="2613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2301240" rIns="177800" bIns="1239520" numCol="1" spcCol="1270" anchor="ctr" anchorCtr="0">
            <a:noAutofit/>
          </a:bodyPr>
          <a:lstStyle/>
          <a:p>
            <a:pPr lvl="0" algn="ctr" defTabSz="1111250">
              <a:lnSpc>
                <a:spcPct val="90000"/>
              </a:lnSpc>
              <a:spcBef>
                <a:spcPct val="0"/>
              </a:spcBef>
              <a:spcAft>
                <a:spcPct val="35000"/>
              </a:spcAft>
            </a:pPr>
            <a:r>
              <a:rPr lang="en-US" sz="2800" kern="1200" dirty="0" smtClean="0"/>
              <a:t>Information about funded ISE projects</a:t>
            </a:r>
            <a:endParaRPr lang="en-US" sz="2800" kern="1200" dirty="0"/>
          </a:p>
        </p:txBody>
      </p:sp>
      <p:sp>
        <p:nvSpPr>
          <p:cNvPr id="9" name="Oval 8"/>
          <p:cNvSpPr/>
          <p:nvPr/>
        </p:nvSpPr>
        <p:spPr>
          <a:xfrm>
            <a:off x="679359" y="1698456"/>
            <a:ext cx="1767763" cy="1767763"/>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Oval 16"/>
          <p:cNvSpPr/>
          <p:nvPr/>
        </p:nvSpPr>
        <p:spPr>
          <a:xfrm>
            <a:off x="6080837" y="1737437"/>
            <a:ext cx="1767763" cy="17677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836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1143000"/>
          </a:xfrm>
        </p:spPr>
        <p:txBody>
          <a:bodyPr/>
          <a:lstStyle/>
          <a:p>
            <a:pPr algn="ctr"/>
            <a:r>
              <a:rPr lang="en-US" dirty="0">
                <a:solidFill>
                  <a:schemeClr val="tx2">
                    <a:lumMod val="75000"/>
                  </a:schemeClr>
                </a:solidFill>
                <a:ea typeface="ＭＳ Ｐゴシック" pitchFamily="-111" charset="-128"/>
              </a:rPr>
              <a:t>Lead Organization Type</a:t>
            </a:r>
            <a:br>
              <a:rPr lang="en-US" dirty="0">
                <a:solidFill>
                  <a:schemeClr val="tx2">
                    <a:lumMod val="75000"/>
                  </a:schemeClr>
                </a:solidFill>
                <a:ea typeface="ＭＳ Ｐゴシック" pitchFamily="-111" charset="-128"/>
              </a:rPr>
            </a:br>
            <a:r>
              <a:rPr lang="en-US" sz="2400" i="1" dirty="0">
                <a:solidFill>
                  <a:schemeClr val="tx2">
                    <a:lumMod val="75000"/>
                  </a:schemeClr>
                </a:solidFill>
                <a:ea typeface="ＭＳ Ｐゴシック" pitchFamily="-111" charset="-128"/>
              </a:rPr>
              <a:t>(n=120 ISE projects funded between FY 2006-09)</a:t>
            </a:r>
            <a:endParaRPr lang="en-US" sz="2400" dirty="0"/>
          </a:p>
        </p:txBody>
      </p:sp>
      <p:sp>
        <p:nvSpPr>
          <p:cNvPr id="17" name="Oval 16"/>
          <p:cNvSpPr/>
          <p:nvPr/>
        </p:nvSpPr>
        <p:spPr>
          <a:xfrm>
            <a:off x="6080837" y="1737437"/>
            <a:ext cx="1767763" cy="17677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74"/>
          <a:stretch/>
        </p:blipFill>
        <p:spPr bwMode="auto">
          <a:xfrm>
            <a:off x="762000" y="2150050"/>
            <a:ext cx="6705600" cy="43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04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1143000"/>
          </a:xfrm>
        </p:spPr>
        <p:txBody>
          <a:bodyPr/>
          <a:lstStyle/>
          <a:p>
            <a:pPr algn="ctr"/>
            <a:r>
              <a:rPr lang="en-US" dirty="0">
                <a:solidFill>
                  <a:schemeClr val="tx2">
                    <a:lumMod val="75000"/>
                  </a:schemeClr>
                </a:solidFill>
                <a:ea typeface="ＭＳ Ｐゴシック" pitchFamily="-111" charset="-128"/>
              </a:rPr>
              <a:t>Methods for Reaching Public Audiences in Private Settings </a:t>
            </a:r>
            <a:r>
              <a:rPr lang="en-US" sz="2400" dirty="0">
                <a:solidFill>
                  <a:schemeClr val="tx2">
                    <a:lumMod val="75000"/>
                  </a:schemeClr>
                </a:solidFill>
                <a:ea typeface="ＭＳ Ｐゴシック" pitchFamily="-111" charset="-128"/>
              </a:rPr>
              <a:t>(n=111)</a:t>
            </a:r>
          </a:p>
        </p:txBody>
      </p:sp>
      <p:sp>
        <p:nvSpPr>
          <p:cNvPr id="17" name="Oval 16"/>
          <p:cNvSpPr/>
          <p:nvPr/>
        </p:nvSpPr>
        <p:spPr>
          <a:xfrm>
            <a:off x="6080837" y="1737437"/>
            <a:ext cx="1767763" cy="17677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88" y="1981200"/>
            <a:ext cx="7580312" cy="355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62200" y="5540202"/>
            <a:ext cx="4953000" cy="461665"/>
          </a:xfrm>
          <a:prstGeom prst="rect">
            <a:avLst/>
          </a:prstGeom>
          <a:noFill/>
        </p:spPr>
        <p:txBody>
          <a:bodyPr wrap="square" rtlCol="0">
            <a:spAutoFit/>
          </a:bodyPr>
          <a:lstStyle/>
          <a:p>
            <a:pPr algn="ctr"/>
            <a:r>
              <a:rPr lang="en-US" sz="2400" dirty="0" smtClean="0">
                <a:solidFill>
                  <a:schemeClr val="tx2">
                    <a:lumMod val="75000"/>
                  </a:schemeClr>
                </a:solidFill>
              </a:rPr>
              <a:t>Percent of Projects</a:t>
            </a:r>
            <a:endParaRPr lang="en-US" sz="2400" dirty="0">
              <a:solidFill>
                <a:schemeClr val="tx2">
                  <a:lumMod val="75000"/>
                </a:schemeClr>
              </a:solidFill>
            </a:endParaRPr>
          </a:p>
        </p:txBody>
      </p:sp>
    </p:spTree>
    <p:extLst>
      <p:ext uri="{BB962C8B-B14F-4D97-AF65-F5344CB8AC3E}">
        <p14:creationId xmlns:p14="http://schemas.microsoft.com/office/powerpoint/2010/main" val="2415688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02060"/>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1873</TotalTime>
  <Words>1420</Words>
  <Application>Microsoft Macintosh PowerPoint</Application>
  <PresentationFormat>On-screen Show (4:3)</PresentationFormat>
  <Paragraphs>231</Paragraphs>
  <Slides>31</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Adjacency</vt:lpstr>
      <vt:lpstr>Concourse</vt:lpstr>
      <vt:lpstr>Excel.Sheet.8</vt:lpstr>
      <vt:lpstr>Online Project Monitoring System (OPMS)</vt:lpstr>
      <vt:lpstr>Overview of Presentation</vt:lpstr>
      <vt:lpstr>ISE Online Project Monitoring System</vt:lpstr>
      <vt:lpstr>How do the OPMS and Fastlane differ?</vt:lpstr>
      <vt:lpstr>OPMS Is Designed for ISE Program</vt:lpstr>
      <vt:lpstr>Information collected by the ISE OPMS</vt:lpstr>
      <vt:lpstr>OPMS data serve many purposes</vt:lpstr>
      <vt:lpstr>Lead Organization Type (n=120 ISE projects funded between FY 2006-09)</vt:lpstr>
      <vt:lpstr>Methods for Reaching Public Audiences in Private Settings (n=111)</vt:lpstr>
      <vt:lpstr>Methods for Reaching Public Audiences in Public Settings (n=111) </vt:lpstr>
      <vt:lpstr>Anticipated Target Audiences: age groups (n=111) </vt:lpstr>
      <vt:lpstr>OPMS data serve many purposes</vt:lpstr>
      <vt:lpstr>Impacts that Represent Significant Accomplishment: Public Audiences</vt:lpstr>
      <vt:lpstr>“Adults with disabilities and older adults with age-related limitations will increase their interest/engagement in science.”</vt:lpstr>
      <vt:lpstr>OPMS data serve many purposes</vt:lpstr>
      <vt:lpstr>More specific questions that can be addressed using OPMS data</vt:lpstr>
      <vt:lpstr>PowerPoint Presentation</vt:lpstr>
      <vt:lpstr>OPMS Baseline Sections</vt:lpstr>
      <vt:lpstr>PowerPoint Presentation</vt:lpstr>
      <vt:lpstr>Before You Begin the OPMS, Westat…</vt:lpstr>
      <vt:lpstr>Help Materials Can Save Time</vt:lpstr>
      <vt:lpstr>Developing and Entering Impacts and Indicators</vt:lpstr>
      <vt:lpstr>Example impact:</vt:lpstr>
      <vt:lpstr>Sample Impacts and Indicators: Exhibit on the History of Man’s Exploration of the Moon</vt:lpstr>
      <vt:lpstr>What makes a strong indicator?</vt:lpstr>
      <vt:lpstr>Tips for Using the OPMS</vt:lpstr>
      <vt:lpstr>More Helpful Tips</vt:lpstr>
      <vt:lpstr>After you submit the OPMS</vt:lpstr>
      <vt:lpstr>Accessing the sample OPMS</vt:lpstr>
      <vt:lpstr>Visit Our Table</vt:lpstr>
      <vt:lpstr>PowerPoint Presentation</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Project Monitoring System</dc:title>
  <dc:creator>putman_h</dc:creator>
  <cp:lastModifiedBy>Kalie Sacco</cp:lastModifiedBy>
  <cp:revision>217</cp:revision>
  <cp:lastPrinted>2012-03-08T18:50:32Z</cp:lastPrinted>
  <dcterms:created xsi:type="dcterms:W3CDTF">2012-03-07T18:18:36Z</dcterms:created>
  <dcterms:modified xsi:type="dcterms:W3CDTF">2013-05-10T15:22:53Z</dcterms:modified>
</cp:coreProperties>
</file>