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Lst>
  <p:notesMasterIdLst>
    <p:notesMasterId r:id="rId16"/>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50" d="100"/>
          <a:sy n="150" d="100"/>
        </p:scale>
        <p:origin x="-130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PlaceHolder 1"/>
          <p:cNvSpPr>
            <a:spLocks noGrp="1"/>
          </p:cNvSpPr>
          <p:nvPr>
            <p:ph type="body"/>
          </p:nvPr>
        </p:nvSpPr>
        <p:spPr>
          <a:xfrm>
            <a:off x="777240" y="4777560"/>
            <a:ext cx="6217560" cy="4525920"/>
          </a:xfrm>
          <a:prstGeom prst="rect">
            <a:avLst/>
          </a:prstGeom>
        </p:spPr>
        <p:txBody>
          <a:bodyPr wrap="none" lIns="0" tIns="0" rIns="0" bIns="0"/>
          <a:lstStyle/>
          <a:p>
            <a:r>
              <a:rPr lang="en-US"/>
              <a:t>Click to edit the notes format</a:t>
            </a:r>
            <a:endParaRPr/>
          </a:p>
        </p:txBody>
      </p:sp>
      <p:sp>
        <p:nvSpPr>
          <p:cNvPr id="149" name="PlaceHolder 2"/>
          <p:cNvSpPr>
            <a:spLocks noGrp="1"/>
          </p:cNvSpPr>
          <p:nvPr>
            <p:ph type="hdr"/>
          </p:nvPr>
        </p:nvSpPr>
        <p:spPr>
          <a:xfrm>
            <a:off x="0" y="0"/>
            <a:ext cx="3372840" cy="502560"/>
          </a:xfrm>
          <a:prstGeom prst="rect">
            <a:avLst/>
          </a:prstGeom>
        </p:spPr>
        <p:txBody>
          <a:bodyPr wrap="none" lIns="0" tIns="0" rIns="0" bIns="0"/>
          <a:lstStyle/>
          <a:p>
            <a:r>
              <a:rPr lang="en-US"/>
              <a:t>&lt;header&gt;</a:t>
            </a:r>
            <a:endParaRPr/>
          </a:p>
        </p:txBody>
      </p:sp>
      <p:sp>
        <p:nvSpPr>
          <p:cNvPr id="150" name="PlaceHolder 3"/>
          <p:cNvSpPr>
            <a:spLocks noGrp="1"/>
          </p:cNvSpPr>
          <p:nvPr>
            <p:ph type="dt"/>
          </p:nvPr>
        </p:nvSpPr>
        <p:spPr>
          <a:xfrm>
            <a:off x="4399200" y="0"/>
            <a:ext cx="3372840" cy="502560"/>
          </a:xfrm>
          <a:prstGeom prst="rect">
            <a:avLst/>
          </a:prstGeom>
        </p:spPr>
        <p:txBody>
          <a:bodyPr wrap="none" lIns="0" tIns="0" rIns="0" bIns="0"/>
          <a:lstStyle/>
          <a:p>
            <a:pPr algn="r"/>
            <a:r>
              <a:rPr lang="en-US"/>
              <a:t>&lt;date/time&gt;</a:t>
            </a:r>
            <a:endParaRPr/>
          </a:p>
        </p:txBody>
      </p:sp>
      <p:sp>
        <p:nvSpPr>
          <p:cNvPr id="151" name="PlaceHolder 4"/>
          <p:cNvSpPr>
            <a:spLocks noGrp="1"/>
          </p:cNvSpPr>
          <p:nvPr>
            <p:ph type="ftr"/>
          </p:nvPr>
        </p:nvSpPr>
        <p:spPr>
          <a:xfrm>
            <a:off x="0" y="9555480"/>
            <a:ext cx="3372840" cy="502560"/>
          </a:xfrm>
          <a:prstGeom prst="rect">
            <a:avLst/>
          </a:prstGeom>
        </p:spPr>
        <p:txBody>
          <a:bodyPr wrap="none" lIns="0" tIns="0" rIns="0" bIns="0" anchor="b"/>
          <a:lstStyle/>
          <a:p>
            <a:r>
              <a:rPr lang="en-US"/>
              <a:t>&lt;footer&gt;</a:t>
            </a:r>
            <a:endParaRPr/>
          </a:p>
        </p:txBody>
      </p:sp>
      <p:sp>
        <p:nvSpPr>
          <p:cNvPr id="152" name="PlaceHolder 5"/>
          <p:cNvSpPr>
            <a:spLocks noGrp="1"/>
          </p:cNvSpPr>
          <p:nvPr>
            <p:ph type="sldNum"/>
          </p:nvPr>
        </p:nvSpPr>
        <p:spPr>
          <a:xfrm>
            <a:off x="4399200" y="9555480"/>
            <a:ext cx="3372840" cy="502560"/>
          </a:xfrm>
          <a:prstGeom prst="rect">
            <a:avLst/>
          </a:prstGeom>
        </p:spPr>
        <p:txBody>
          <a:bodyPr wrap="none" lIns="0" tIns="0" rIns="0" bIns="0" anchor="b"/>
          <a:lstStyle/>
          <a:p>
            <a:pPr algn="r"/>
            <a:fld id="{53877063-DFD6-4C72-BDDD-305E4B4102FB}" type="slidenum">
              <a:rPr lang="en-US"/>
              <a:t>‹#›</a:t>
            </a:fld>
            <a:endParaRPr/>
          </a:p>
        </p:txBody>
      </p:sp>
    </p:spTree>
    <p:extLst>
      <p:ext uri="{BB962C8B-B14F-4D97-AF65-F5344CB8AC3E}">
        <p14:creationId xmlns:p14="http://schemas.microsoft.com/office/powerpoint/2010/main" val="19009551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PlaceHolder 1"/>
          <p:cNvSpPr>
            <a:spLocks noGrp="1"/>
          </p:cNvSpPr>
          <p:nvPr>
            <p:ph type="body"/>
          </p:nvPr>
        </p:nvSpPr>
        <p:spPr>
          <a:xfrm>
            <a:off x="685800" y="4343400"/>
            <a:ext cx="5486040" cy="4114440"/>
          </a:xfrm>
          <a:prstGeom prst="rect">
            <a:avLst/>
          </a:prstGeom>
        </p:spPr>
        <p:txBody>
          <a:bodyPr/>
          <a:lstStyle/>
          <a:p>
            <a:r>
              <a:rPr lang="en-US"/>
              <a:t>Introduction: The first two presentations in this session approached the topic of “Mining the Field” through top-down data-driven applications.  This presentation takes a different approach, featuring a crowd-sourced resource that harnesses the collective knowledge of the people who make up the ISE field.</a:t>
            </a:r>
            <a:endParaRPr/>
          </a:p>
        </p:txBody>
      </p:sp>
      <p:sp>
        <p:nvSpPr>
          <p:cNvPr id="190" name="TextShape 2"/>
          <p:cNvSpPr txBox="1"/>
          <p:nvPr/>
        </p:nvSpPr>
        <p:spPr>
          <a:xfrm>
            <a:off x="3884760" y="8685360"/>
            <a:ext cx="2971440" cy="456840"/>
          </a:xfrm>
          <a:prstGeom prst="rect">
            <a:avLst/>
          </a:prstGeom>
        </p:spPr>
        <p:txBody>
          <a:bodyPr anchor="b"/>
          <a:lstStyle/>
          <a:p>
            <a:pPr algn="r">
              <a:lnSpc>
                <a:spcPct val="100000"/>
              </a:lnSpc>
            </a:pPr>
            <a:fld id="{9D035347-B185-4CD1-9BDE-EF773A0D5542}" type="slidenum">
              <a:rPr lang="en-US" sz="1200">
                <a:solidFill>
                  <a:srgbClr val="000000"/>
                </a:solidFill>
                <a:latin typeface="+mn-lt"/>
                <a:ea typeface="+mn-ea"/>
              </a:rPr>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PlaceHolder 1"/>
          <p:cNvSpPr>
            <a:spLocks noGrp="1"/>
          </p:cNvSpPr>
          <p:nvPr>
            <p:ph type="body"/>
          </p:nvPr>
        </p:nvSpPr>
        <p:spPr>
          <a:xfrm>
            <a:off x="685800" y="4343400"/>
            <a:ext cx="5486040" cy="4114440"/>
          </a:xfrm>
          <a:prstGeom prst="rect">
            <a:avLst/>
          </a:prstGeom>
        </p:spPr>
        <p:txBody>
          <a:bodyPr/>
          <a:lstStyle/>
          <a:p>
            <a:r>
              <a:rPr lang="en-US"/>
              <a:t>Talk about how the new InformalScience.org consolidated several existing sites – caise.insci.org, the old informalscience.org, the evidence wiki, and the informal commons were consolidated into one website that can act as a single point of access for the ISE knowledge base.</a:t>
            </a:r>
            <a:endParaRPr/>
          </a:p>
        </p:txBody>
      </p:sp>
      <p:sp>
        <p:nvSpPr>
          <p:cNvPr id="192" name="TextShape 2"/>
          <p:cNvSpPr txBox="1"/>
          <p:nvPr/>
        </p:nvSpPr>
        <p:spPr>
          <a:xfrm>
            <a:off x="3884760" y="8685360"/>
            <a:ext cx="2971440" cy="456840"/>
          </a:xfrm>
          <a:prstGeom prst="rect">
            <a:avLst/>
          </a:prstGeom>
        </p:spPr>
        <p:txBody>
          <a:bodyPr anchor="b"/>
          <a:lstStyle/>
          <a:p>
            <a:pPr algn="r">
              <a:lnSpc>
                <a:spcPct val="100000"/>
              </a:lnSpc>
            </a:pPr>
            <a:fld id="{2C7C87E6-A693-45AD-A9E1-615C45B33488}" type="slidenum">
              <a:rPr lang="en-US" sz="1200">
                <a:solidFill>
                  <a:srgbClr val="000000"/>
                </a:solidFill>
                <a:latin typeface="+mn-lt"/>
                <a:ea typeface="+mn-ea"/>
              </a:rPr>
              <a:t>5</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PlaceHolder 1"/>
          <p:cNvSpPr>
            <a:spLocks noGrp="1"/>
          </p:cNvSpPr>
          <p:nvPr>
            <p:ph type="body"/>
          </p:nvPr>
        </p:nvSpPr>
        <p:spPr>
          <a:xfrm>
            <a:off x="685800" y="4343400"/>
            <a:ext cx="5486040" cy="4114440"/>
          </a:xfrm>
          <a:prstGeom prst="rect">
            <a:avLst/>
          </a:prstGeom>
        </p:spPr>
        <p:txBody>
          <a:bodyPr/>
          <a:lstStyle/>
          <a:p>
            <a:r>
              <a:rPr lang="en-US"/>
              <a:t>Talk about what’s in the repository – projects, research, and evaluation – and how the collection includes full-text articles from EBSCO that logged-in users can access for free.  This makes research more accessible to practitioners!</a:t>
            </a:r>
            <a:endParaRPr/>
          </a:p>
        </p:txBody>
      </p:sp>
      <p:sp>
        <p:nvSpPr>
          <p:cNvPr id="194" name="TextShape 2"/>
          <p:cNvSpPr txBox="1"/>
          <p:nvPr/>
        </p:nvSpPr>
        <p:spPr>
          <a:xfrm>
            <a:off x="3884760" y="8685360"/>
            <a:ext cx="2971440" cy="456840"/>
          </a:xfrm>
          <a:prstGeom prst="rect">
            <a:avLst/>
          </a:prstGeom>
        </p:spPr>
        <p:txBody>
          <a:bodyPr anchor="b"/>
          <a:lstStyle/>
          <a:p>
            <a:pPr algn="r">
              <a:lnSpc>
                <a:spcPct val="100000"/>
              </a:lnSpc>
            </a:pPr>
            <a:fld id="{2E1B37E2-90CE-43C7-A930-5817EA8280F2}" type="slidenum">
              <a:rPr lang="en-US" sz="1200">
                <a:solidFill>
                  <a:srgbClr val="000000"/>
                </a:solidFill>
                <a:latin typeface="+mn-lt"/>
                <a:ea typeface="+mn-ea"/>
              </a:rPr>
              <a:t>6</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PlaceHolder 1"/>
          <p:cNvSpPr>
            <a:spLocks noGrp="1"/>
          </p:cNvSpPr>
          <p:nvPr>
            <p:ph type="body"/>
          </p:nvPr>
        </p:nvSpPr>
        <p:spPr>
          <a:xfrm>
            <a:off x="685800" y="4343400"/>
            <a:ext cx="5486040" cy="4114440"/>
          </a:xfrm>
          <a:prstGeom prst="rect">
            <a:avLst/>
          </a:prstGeom>
        </p:spPr>
        <p:txBody>
          <a:bodyPr/>
          <a:lstStyle/>
          <a:p>
            <a:r>
              <a:rPr lang="en-US"/>
              <a:t>Mention that the Wiki articles have a high concentration of views compared to other places on the site.</a:t>
            </a:r>
            <a:endParaRPr/>
          </a:p>
        </p:txBody>
      </p:sp>
      <p:sp>
        <p:nvSpPr>
          <p:cNvPr id="196" name="TextShape 2"/>
          <p:cNvSpPr txBox="1"/>
          <p:nvPr/>
        </p:nvSpPr>
        <p:spPr>
          <a:xfrm>
            <a:off x="3884760" y="8685360"/>
            <a:ext cx="2971440" cy="456840"/>
          </a:xfrm>
          <a:prstGeom prst="rect">
            <a:avLst/>
          </a:prstGeom>
        </p:spPr>
        <p:txBody>
          <a:bodyPr anchor="b"/>
          <a:lstStyle/>
          <a:p>
            <a:pPr algn="r">
              <a:lnSpc>
                <a:spcPct val="100000"/>
              </a:lnSpc>
            </a:pPr>
            <a:fld id="{1700E79F-4F19-41C4-89AB-9E11C43C8D98}" type="slidenum">
              <a:rPr lang="en-US" sz="1200">
                <a:solidFill>
                  <a:srgbClr val="000000"/>
                </a:solidFill>
                <a:latin typeface="+mn-lt"/>
                <a:ea typeface="+mn-ea"/>
              </a:rPr>
              <a:t>7</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PlaceHolder 1"/>
          <p:cNvSpPr>
            <a:spLocks noGrp="1"/>
          </p:cNvSpPr>
          <p:nvPr>
            <p:ph type="body"/>
          </p:nvPr>
        </p:nvSpPr>
        <p:spPr>
          <a:xfrm>
            <a:off x="685800" y="4343400"/>
            <a:ext cx="5486040" cy="4114440"/>
          </a:xfrm>
          <a:prstGeom prst="rect">
            <a:avLst/>
          </a:prstGeom>
        </p:spPr>
        <p:txBody>
          <a:bodyPr/>
          <a:lstStyle/>
          <a:p>
            <a:r>
              <a:rPr lang="en-US"/>
              <a:t>How can YOU use the Evidence Wiki?</a:t>
            </a:r>
            <a:endParaRPr/>
          </a:p>
          <a:p>
            <a:endParaRPr/>
          </a:p>
          <a:p>
            <a:r>
              <a:rPr lang="en-US"/>
              <a:t>I tend to view the Wiki as a dynamic lit review.  It’s a way of sharing resources and pointing people towards what’s already been done in the field, and people can add to it over time.</a:t>
            </a:r>
            <a:endParaRPr/>
          </a:p>
        </p:txBody>
      </p:sp>
      <p:sp>
        <p:nvSpPr>
          <p:cNvPr id="198" name="TextShape 2"/>
          <p:cNvSpPr txBox="1"/>
          <p:nvPr/>
        </p:nvSpPr>
        <p:spPr>
          <a:xfrm>
            <a:off x="3884760" y="8685360"/>
            <a:ext cx="2971440" cy="456840"/>
          </a:xfrm>
          <a:prstGeom prst="rect">
            <a:avLst/>
          </a:prstGeom>
        </p:spPr>
        <p:txBody>
          <a:bodyPr anchor="b"/>
          <a:lstStyle/>
          <a:p>
            <a:pPr algn="r">
              <a:lnSpc>
                <a:spcPct val="100000"/>
              </a:lnSpc>
            </a:pPr>
            <a:fld id="{DA50628A-2359-4112-9255-A17DB93B8B15}" type="slidenum">
              <a:rPr lang="en-US" sz="1200">
                <a:solidFill>
                  <a:srgbClr val="000000"/>
                </a:solidFill>
                <a:latin typeface="+mn-lt"/>
                <a:ea typeface="+mn-ea"/>
              </a:rPr>
              <a:t>9</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PlaceHolder 1"/>
          <p:cNvSpPr>
            <a:spLocks noGrp="1"/>
          </p:cNvSpPr>
          <p:nvPr>
            <p:ph type="body"/>
          </p:nvPr>
        </p:nvSpPr>
        <p:spPr>
          <a:xfrm>
            <a:off x="685800" y="4343400"/>
            <a:ext cx="5486040" cy="4114440"/>
          </a:xfrm>
          <a:prstGeom prst="rect">
            <a:avLst/>
          </a:prstGeom>
        </p:spPr>
        <p:txBody>
          <a:bodyPr/>
          <a:lstStyle/>
          <a:p>
            <a:r>
              <a:rPr lang="en-US"/>
              <a:t>Most people view the Wiki rather than edit it.  The “1% rule” in internet culture – 90% of people just view content, 9% make small tweaks, and only 1% actively create content.  A recent study of four online communities in the Journal of Medical Internet Research demonstrates that this rule is pretty consistent.  Given the general nature of Wikis, how do we encourage more people to contribute to the Wiki?  How do we harness the collective knowledge of the field?</a:t>
            </a:r>
            <a:endParaRPr/>
          </a:p>
          <a:p>
            <a:endParaRPr/>
          </a:p>
          <a:p>
            <a:r>
              <a:rPr lang="en-US"/>
              <a:t>Encouraging participation:</a:t>
            </a:r>
            <a:endParaRPr/>
          </a:p>
          <a:p>
            <a:r>
              <a:rPr lang="en-US" sz="2000"/>
              <a:t>-One strategy that worked was conducting interviews with professionals in the field to generate content.</a:t>
            </a:r>
            <a:endParaRPr/>
          </a:p>
          <a:p>
            <a:r>
              <a:rPr lang="en-US" sz="2000"/>
              <a:t>-Lowering the barrier to entry via single login with InformalScience.org.</a:t>
            </a:r>
            <a:endParaRPr/>
          </a:p>
          <a:p>
            <a:endParaRPr/>
          </a:p>
          <a:p>
            <a:r>
              <a:rPr lang="en-US" sz="2000"/>
              <a:t>HTML/Formatting:</a:t>
            </a:r>
            <a:endParaRPr/>
          </a:p>
          <a:p>
            <a:r>
              <a:rPr lang="en-US" sz="2000"/>
              <a:t>-Created an instruction page (linked through the community portal) with detailed how-to pages for creating and formatting posts.  Also willing to format posts for people if they e-mail them to us.</a:t>
            </a:r>
            <a:endParaRPr/>
          </a:p>
        </p:txBody>
      </p:sp>
      <p:sp>
        <p:nvSpPr>
          <p:cNvPr id="200" name="TextShape 2"/>
          <p:cNvSpPr txBox="1"/>
          <p:nvPr/>
        </p:nvSpPr>
        <p:spPr>
          <a:xfrm>
            <a:off x="3884760" y="8685360"/>
            <a:ext cx="2971440" cy="456840"/>
          </a:xfrm>
          <a:prstGeom prst="rect">
            <a:avLst/>
          </a:prstGeom>
        </p:spPr>
        <p:txBody>
          <a:bodyPr anchor="b"/>
          <a:lstStyle/>
          <a:p>
            <a:pPr algn="r">
              <a:lnSpc>
                <a:spcPct val="100000"/>
              </a:lnSpc>
            </a:pPr>
            <a:fld id="{4D5EEB7A-9D8C-43C7-B3CC-0F338F2D2E74}" type="slidenum">
              <a:rPr lang="en-US" sz="1200">
                <a:solidFill>
                  <a:srgbClr val="000000"/>
                </a:solidFill>
                <a:latin typeface="+mn-lt"/>
                <a:ea typeface="+mn-ea"/>
              </a:rPr>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27" name="PlaceHolder 2"/>
          <p:cNvSpPr>
            <a:spLocks noGrp="1"/>
          </p:cNvSpPr>
          <p:nvPr>
            <p:ph type="body"/>
          </p:nvPr>
        </p:nvSpPr>
        <p:spPr>
          <a:xfrm>
            <a:off x="722160" y="2906640"/>
            <a:ext cx="7772040" cy="714960"/>
          </a:xfrm>
          <a:prstGeom prst="rect">
            <a:avLst/>
          </a:prstGeom>
        </p:spPr>
        <p:txBody>
          <a:bodyPr wrap="none" lIns="0" tIns="0" rIns="0" bIns="0"/>
          <a:lstStyle/>
          <a:p>
            <a:endParaRPr/>
          </a:p>
        </p:txBody>
      </p:sp>
      <p:sp>
        <p:nvSpPr>
          <p:cNvPr id="28" name="PlaceHolder 3"/>
          <p:cNvSpPr>
            <a:spLocks noGrp="1"/>
          </p:cNvSpPr>
          <p:nvPr>
            <p:ph type="body"/>
          </p:nvPr>
        </p:nvSpPr>
        <p:spPr>
          <a:xfrm>
            <a:off x="722160" y="3689640"/>
            <a:ext cx="7772040" cy="714960"/>
          </a:xfrm>
          <a:prstGeom prst="rect">
            <a:avLst/>
          </a:prstGeom>
        </p:spPr>
        <p:txBody>
          <a:bodyPr wrap="none"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30"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31"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
        <p:nvSpPr>
          <p:cNvPr id="32" name="PlaceHolder 4"/>
          <p:cNvSpPr>
            <a:spLocks noGrp="1"/>
          </p:cNvSpPr>
          <p:nvPr>
            <p:ph type="body"/>
          </p:nvPr>
        </p:nvSpPr>
        <p:spPr>
          <a:xfrm>
            <a:off x="4704120" y="3689640"/>
            <a:ext cx="3792240" cy="714960"/>
          </a:xfrm>
          <a:prstGeom prst="rect">
            <a:avLst/>
          </a:prstGeom>
        </p:spPr>
        <p:txBody>
          <a:bodyPr wrap="none" lIns="0" tIns="0" rIns="0" bIns="0"/>
          <a:lstStyle/>
          <a:p>
            <a:endParaRPr/>
          </a:p>
        </p:txBody>
      </p:sp>
      <p:sp>
        <p:nvSpPr>
          <p:cNvPr id="33" name="PlaceHolder 5"/>
          <p:cNvSpPr>
            <a:spLocks noGrp="1"/>
          </p:cNvSpPr>
          <p:nvPr>
            <p:ph type="body"/>
          </p:nvPr>
        </p:nvSpPr>
        <p:spPr>
          <a:xfrm>
            <a:off x="722160" y="3689640"/>
            <a:ext cx="3792240" cy="714960"/>
          </a:xfrm>
          <a:prstGeom prst="rect">
            <a:avLst/>
          </a:prstGeom>
        </p:spPr>
        <p:txBody>
          <a:bodyPr wrap="none"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35"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36"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43" name="PlaceHolder 2"/>
          <p:cNvSpPr>
            <a:spLocks noGrp="1"/>
          </p:cNvSpPr>
          <p:nvPr>
            <p:ph type="subTitle"/>
          </p:nvPr>
        </p:nvSpPr>
        <p:spPr>
          <a:xfrm>
            <a:off x="722160" y="2906640"/>
            <a:ext cx="7772040" cy="1500120"/>
          </a:xfrm>
          <a:prstGeom prst="rect">
            <a:avLst/>
          </a:prstGeom>
        </p:spPr>
        <p:txBody>
          <a:bodyPr wrap="none"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45" name="PlaceHolder 2"/>
          <p:cNvSpPr>
            <a:spLocks noGrp="1"/>
          </p:cNvSpPr>
          <p:nvPr>
            <p:ph type="body"/>
          </p:nvPr>
        </p:nvSpPr>
        <p:spPr>
          <a:xfrm>
            <a:off x="722160" y="2906640"/>
            <a:ext cx="7772040" cy="1499760"/>
          </a:xfrm>
          <a:prstGeom prst="rect">
            <a:avLst/>
          </a:prstGeom>
        </p:spPr>
        <p:txBody>
          <a:bodyPr wrap="none"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47" name="PlaceHolder 2"/>
          <p:cNvSpPr>
            <a:spLocks noGrp="1"/>
          </p:cNvSpPr>
          <p:nvPr>
            <p:ph type="body"/>
          </p:nvPr>
        </p:nvSpPr>
        <p:spPr>
          <a:xfrm>
            <a:off x="722160" y="2906640"/>
            <a:ext cx="3792240" cy="1499760"/>
          </a:xfrm>
          <a:prstGeom prst="rect">
            <a:avLst/>
          </a:prstGeom>
        </p:spPr>
        <p:txBody>
          <a:bodyPr wrap="none" lIns="0" tIns="0" rIns="0" bIns="0"/>
          <a:lstStyle/>
          <a:p>
            <a:endParaRPr/>
          </a:p>
        </p:txBody>
      </p:sp>
      <p:sp>
        <p:nvSpPr>
          <p:cNvPr id="48" name="PlaceHolder 3"/>
          <p:cNvSpPr>
            <a:spLocks noGrp="1"/>
          </p:cNvSpPr>
          <p:nvPr>
            <p:ph type="body"/>
          </p:nvPr>
        </p:nvSpPr>
        <p:spPr>
          <a:xfrm>
            <a:off x="4704120" y="2906640"/>
            <a:ext cx="3792240" cy="1499760"/>
          </a:xfrm>
          <a:prstGeom prst="rect">
            <a:avLst/>
          </a:prstGeom>
        </p:spPr>
        <p:txBody>
          <a:bodyPr wrap="none"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722160" y="4178880"/>
            <a:ext cx="7772040" cy="456120"/>
          </a:xfrm>
          <a:prstGeom prst="rect">
            <a:avLst/>
          </a:prstGeom>
        </p:spPr>
        <p:txBody>
          <a:bodyPr wrap="none"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52"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53" name="PlaceHolder 3"/>
          <p:cNvSpPr>
            <a:spLocks noGrp="1"/>
          </p:cNvSpPr>
          <p:nvPr>
            <p:ph type="body"/>
          </p:nvPr>
        </p:nvSpPr>
        <p:spPr>
          <a:xfrm>
            <a:off x="722160" y="3689640"/>
            <a:ext cx="3792240" cy="714960"/>
          </a:xfrm>
          <a:prstGeom prst="rect">
            <a:avLst/>
          </a:prstGeom>
        </p:spPr>
        <p:txBody>
          <a:bodyPr wrap="none" lIns="0" tIns="0" rIns="0" bIns="0"/>
          <a:lstStyle/>
          <a:p>
            <a:endParaRPr/>
          </a:p>
        </p:txBody>
      </p:sp>
      <p:sp>
        <p:nvSpPr>
          <p:cNvPr id="54" name="PlaceHolder 4"/>
          <p:cNvSpPr>
            <a:spLocks noGrp="1"/>
          </p:cNvSpPr>
          <p:nvPr>
            <p:ph type="body"/>
          </p:nvPr>
        </p:nvSpPr>
        <p:spPr>
          <a:xfrm>
            <a:off x="4704120" y="2906640"/>
            <a:ext cx="3792240" cy="1499760"/>
          </a:xfrm>
          <a:prstGeom prst="rect">
            <a:avLst/>
          </a:prstGeom>
        </p:spPr>
        <p:txBody>
          <a:bodyPr wrap="none"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6" name="PlaceHolder 2"/>
          <p:cNvSpPr>
            <a:spLocks noGrp="1"/>
          </p:cNvSpPr>
          <p:nvPr>
            <p:ph type="subTitle"/>
          </p:nvPr>
        </p:nvSpPr>
        <p:spPr>
          <a:xfrm>
            <a:off x="722160" y="2906640"/>
            <a:ext cx="7772040" cy="1500120"/>
          </a:xfrm>
          <a:prstGeom prst="rect">
            <a:avLst/>
          </a:prstGeom>
        </p:spPr>
        <p:txBody>
          <a:bodyPr wrap="none"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56" name="PlaceHolder 2"/>
          <p:cNvSpPr>
            <a:spLocks noGrp="1"/>
          </p:cNvSpPr>
          <p:nvPr>
            <p:ph type="body"/>
          </p:nvPr>
        </p:nvSpPr>
        <p:spPr>
          <a:xfrm>
            <a:off x="722160" y="2906640"/>
            <a:ext cx="3792240" cy="1499760"/>
          </a:xfrm>
          <a:prstGeom prst="rect">
            <a:avLst/>
          </a:prstGeom>
        </p:spPr>
        <p:txBody>
          <a:bodyPr wrap="none" lIns="0" tIns="0" rIns="0" bIns="0"/>
          <a:lstStyle/>
          <a:p>
            <a:endParaRPr/>
          </a:p>
        </p:txBody>
      </p:sp>
      <p:sp>
        <p:nvSpPr>
          <p:cNvPr id="57"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
        <p:nvSpPr>
          <p:cNvPr id="58" name="PlaceHolder 4"/>
          <p:cNvSpPr>
            <a:spLocks noGrp="1"/>
          </p:cNvSpPr>
          <p:nvPr>
            <p:ph type="body"/>
          </p:nvPr>
        </p:nvSpPr>
        <p:spPr>
          <a:xfrm>
            <a:off x="4704120" y="3689640"/>
            <a:ext cx="3792240" cy="714960"/>
          </a:xfrm>
          <a:prstGeom prst="rect">
            <a:avLst/>
          </a:prstGeom>
        </p:spPr>
        <p:txBody>
          <a:bodyPr wrap="none"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60"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61"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
        <p:nvSpPr>
          <p:cNvPr id="62" name="PlaceHolder 4"/>
          <p:cNvSpPr>
            <a:spLocks noGrp="1"/>
          </p:cNvSpPr>
          <p:nvPr>
            <p:ph type="body"/>
          </p:nvPr>
        </p:nvSpPr>
        <p:spPr>
          <a:xfrm>
            <a:off x="722160" y="3689640"/>
            <a:ext cx="7771320" cy="714960"/>
          </a:xfrm>
          <a:prstGeom prst="rect">
            <a:avLst/>
          </a:prstGeom>
        </p:spPr>
        <p:txBody>
          <a:bodyPr wrap="none"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64" name="PlaceHolder 2"/>
          <p:cNvSpPr>
            <a:spLocks noGrp="1"/>
          </p:cNvSpPr>
          <p:nvPr>
            <p:ph type="body"/>
          </p:nvPr>
        </p:nvSpPr>
        <p:spPr>
          <a:xfrm>
            <a:off x="722160" y="2906640"/>
            <a:ext cx="7772040" cy="714960"/>
          </a:xfrm>
          <a:prstGeom prst="rect">
            <a:avLst/>
          </a:prstGeom>
        </p:spPr>
        <p:txBody>
          <a:bodyPr wrap="none" lIns="0" tIns="0" rIns="0" bIns="0"/>
          <a:lstStyle/>
          <a:p>
            <a:endParaRPr/>
          </a:p>
        </p:txBody>
      </p:sp>
      <p:sp>
        <p:nvSpPr>
          <p:cNvPr id="65" name="PlaceHolder 3"/>
          <p:cNvSpPr>
            <a:spLocks noGrp="1"/>
          </p:cNvSpPr>
          <p:nvPr>
            <p:ph type="body"/>
          </p:nvPr>
        </p:nvSpPr>
        <p:spPr>
          <a:xfrm>
            <a:off x="722160" y="3689640"/>
            <a:ext cx="7772040" cy="714960"/>
          </a:xfrm>
          <a:prstGeom prst="rect">
            <a:avLst/>
          </a:prstGeom>
        </p:spPr>
        <p:txBody>
          <a:bodyPr wrap="none"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67"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68"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
        <p:nvSpPr>
          <p:cNvPr id="69" name="PlaceHolder 4"/>
          <p:cNvSpPr>
            <a:spLocks noGrp="1"/>
          </p:cNvSpPr>
          <p:nvPr>
            <p:ph type="body"/>
          </p:nvPr>
        </p:nvSpPr>
        <p:spPr>
          <a:xfrm>
            <a:off x="4704120" y="3689640"/>
            <a:ext cx="3792240" cy="714960"/>
          </a:xfrm>
          <a:prstGeom prst="rect">
            <a:avLst/>
          </a:prstGeom>
        </p:spPr>
        <p:txBody>
          <a:bodyPr wrap="none" lIns="0" tIns="0" rIns="0" bIns="0"/>
          <a:lstStyle/>
          <a:p>
            <a:endParaRPr/>
          </a:p>
        </p:txBody>
      </p:sp>
      <p:sp>
        <p:nvSpPr>
          <p:cNvPr id="70" name="PlaceHolder 5"/>
          <p:cNvSpPr>
            <a:spLocks noGrp="1"/>
          </p:cNvSpPr>
          <p:nvPr>
            <p:ph type="body"/>
          </p:nvPr>
        </p:nvSpPr>
        <p:spPr>
          <a:xfrm>
            <a:off x="722160" y="3689640"/>
            <a:ext cx="3792240" cy="714960"/>
          </a:xfrm>
          <a:prstGeom prst="rect">
            <a:avLst/>
          </a:prstGeom>
        </p:spPr>
        <p:txBody>
          <a:bodyPr wrap="none"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72"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73"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9"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80" name="PlaceHolder 2"/>
          <p:cNvSpPr>
            <a:spLocks noGrp="1"/>
          </p:cNvSpPr>
          <p:nvPr>
            <p:ph type="subTitle"/>
          </p:nvPr>
        </p:nvSpPr>
        <p:spPr>
          <a:xfrm>
            <a:off x="722160" y="2906640"/>
            <a:ext cx="7772040" cy="1500120"/>
          </a:xfrm>
          <a:prstGeom prst="rect">
            <a:avLst/>
          </a:prstGeom>
        </p:spPr>
        <p:txBody>
          <a:bodyPr wrap="none"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1"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82" name="PlaceHolder 2"/>
          <p:cNvSpPr>
            <a:spLocks noGrp="1"/>
          </p:cNvSpPr>
          <p:nvPr>
            <p:ph type="body"/>
          </p:nvPr>
        </p:nvSpPr>
        <p:spPr>
          <a:xfrm>
            <a:off x="722160" y="2906640"/>
            <a:ext cx="7772040" cy="1499760"/>
          </a:xfrm>
          <a:prstGeom prst="rect">
            <a:avLst/>
          </a:prstGeom>
        </p:spPr>
        <p:txBody>
          <a:bodyPr wrap="none"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84" name="PlaceHolder 2"/>
          <p:cNvSpPr>
            <a:spLocks noGrp="1"/>
          </p:cNvSpPr>
          <p:nvPr>
            <p:ph type="body"/>
          </p:nvPr>
        </p:nvSpPr>
        <p:spPr>
          <a:xfrm>
            <a:off x="722160" y="2906640"/>
            <a:ext cx="3792240" cy="1499760"/>
          </a:xfrm>
          <a:prstGeom prst="rect">
            <a:avLst/>
          </a:prstGeom>
        </p:spPr>
        <p:txBody>
          <a:bodyPr wrap="none" lIns="0" tIns="0" rIns="0" bIns="0"/>
          <a:lstStyle/>
          <a:p>
            <a:endParaRPr/>
          </a:p>
        </p:txBody>
      </p:sp>
      <p:sp>
        <p:nvSpPr>
          <p:cNvPr id="85" name="PlaceHolder 3"/>
          <p:cNvSpPr>
            <a:spLocks noGrp="1"/>
          </p:cNvSpPr>
          <p:nvPr>
            <p:ph type="body"/>
          </p:nvPr>
        </p:nvSpPr>
        <p:spPr>
          <a:xfrm>
            <a:off x="4704120" y="2906640"/>
            <a:ext cx="3792240" cy="1499760"/>
          </a:xfrm>
          <a:prstGeom prst="rect">
            <a:avLst/>
          </a:prstGeom>
        </p:spPr>
        <p:txBody>
          <a:bodyPr wrap="none"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6"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8" name="PlaceHolder 2"/>
          <p:cNvSpPr>
            <a:spLocks noGrp="1"/>
          </p:cNvSpPr>
          <p:nvPr>
            <p:ph type="body"/>
          </p:nvPr>
        </p:nvSpPr>
        <p:spPr>
          <a:xfrm>
            <a:off x="722160" y="2906640"/>
            <a:ext cx="7772040" cy="1499760"/>
          </a:xfrm>
          <a:prstGeom prst="rect">
            <a:avLst/>
          </a:prstGeom>
        </p:spPr>
        <p:txBody>
          <a:bodyPr wrap="none"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7" name="PlaceHolder 1"/>
          <p:cNvSpPr>
            <a:spLocks noGrp="1"/>
          </p:cNvSpPr>
          <p:nvPr>
            <p:ph type="subTitle"/>
          </p:nvPr>
        </p:nvSpPr>
        <p:spPr>
          <a:xfrm>
            <a:off x="722160" y="4178880"/>
            <a:ext cx="7772040" cy="456120"/>
          </a:xfrm>
          <a:prstGeom prst="rect">
            <a:avLst/>
          </a:prstGeom>
        </p:spPr>
        <p:txBody>
          <a:bodyPr wrap="none"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89"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90" name="PlaceHolder 3"/>
          <p:cNvSpPr>
            <a:spLocks noGrp="1"/>
          </p:cNvSpPr>
          <p:nvPr>
            <p:ph type="body"/>
          </p:nvPr>
        </p:nvSpPr>
        <p:spPr>
          <a:xfrm>
            <a:off x="722160" y="3689640"/>
            <a:ext cx="3792240" cy="714960"/>
          </a:xfrm>
          <a:prstGeom prst="rect">
            <a:avLst/>
          </a:prstGeom>
        </p:spPr>
        <p:txBody>
          <a:bodyPr wrap="none" lIns="0" tIns="0" rIns="0" bIns="0"/>
          <a:lstStyle/>
          <a:p>
            <a:endParaRPr/>
          </a:p>
        </p:txBody>
      </p:sp>
      <p:sp>
        <p:nvSpPr>
          <p:cNvPr id="91" name="PlaceHolder 4"/>
          <p:cNvSpPr>
            <a:spLocks noGrp="1"/>
          </p:cNvSpPr>
          <p:nvPr>
            <p:ph type="body"/>
          </p:nvPr>
        </p:nvSpPr>
        <p:spPr>
          <a:xfrm>
            <a:off x="4704120" y="2906640"/>
            <a:ext cx="3792240" cy="1499760"/>
          </a:xfrm>
          <a:prstGeom prst="rect">
            <a:avLst/>
          </a:prstGeom>
        </p:spPr>
        <p:txBody>
          <a:bodyPr wrap="none"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93" name="PlaceHolder 2"/>
          <p:cNvSpPr>
            <a:spLocks noGrp="1"/>
          </p:cNvSpPr>
          <p:nvPr>
            <p:ph type="body"/>
          </p:nvPr>
        </p:nvSpPr>
        <p:spPr>
          <a:xfrm>
            <a:off x="722160" y="2906640"/>
            <a:ext cx="3792240" cy="1499760"/>
          </a:xfrm>
          <a:prstGeom prst="rect">
            <a:avLst/>
          </a:prstGeom>
        </p:spPr>
        <p:txBody>
          <a:bodyPr wrap="none" lIns="0" tIns="0" rIns="0" bIns="0"/>
          <a:lstStyle/>
          <a:p>
            <a:endParaRPr/>
          </a:p>
        </p:txBody>
      </p:sp>
      <p:sp>
        <p:nvSpPr>
          <p:cNvPr id="94"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
        <p:nvSpPr>
          <p:cNvPr id="95" name="PlaceHolder 4"/>
          <p:cNvSpPr>
            <a:spLocks noGrp="1"/>
          </p:cNvSpPr>
          <p:nvPr>
            <p:ph type="body"/>
          </p:nvPr>
        </p:nvSpPr>
        <p:spPr>
          <a:xfrm>
            <a:off x="4704120" y="3689640"/>
            <a:ext cx="3792240" cy="714960"/>
          </a:xfrm>
          <a:prstGeom prst="rect">
            <a:avLst/>
          </a:prstGeom>
        </p:spPr>
        <p:txBody>
          <a:bodyPr wrap="none"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97"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98"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
        <p:nvSpPr>
          <p:cNvPr id="99" name="PlaceHolder 4"/>
          <p:cNvSpPr>
            <a:spLocks noGrp="1"/>
          </p:cNvSpPr>
          <p:nvPr>
            <p:ph type="body"/>
          </p:nvPr>
        </p:nvSpPr>
        <p:spPr>
          <a:xfrm>
            <a:off x="722160" y="3689640"/>
            <a:ext cx="7771320" cy="714960"/>
          </a:xfrm>
          <a:prstGeom prst="rect">
            <a:avLst/>
          </a:prstGeom>
        </p:spPr>
        <p:txBody>
          <a:bodyPr wrap="none"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01" name="PlaceHolder 2"/>
          <p:cNvSpPr>
            <a:spLocks noGrp="1"/>
          </p:cNvSpPr>
          <p:nvPr>
            <p:ph type="body"/>
          </p:nvPr>
        </p:nvSpPr>
        <p:spPr>
          <a:xfrm>
            <a:off x="722160" y="2906640"/>
            <a:ext cx="7772040" cy="714960"/>
          </a:xfrm>
          <a:prstGeom prst="rect">
            <a:avLst/>
          </a:prstGeom>
        </p:spPr>
        <p:txBody>
          <a:bodyPr wrap="none" lIns="0" tIns="0" rIns="0" bIns="0"/>
          <a:lstStyle/>
          <a:p>
            <a:endParaRPr/>
          </a:p>
        </p:txBody>
      </p:sp>
      <p:sp>
        <p:nvSpPr>
          <p:cNvPr id="102" name="PlaceHolder 3"/>
          <p:cNvSpPr>
            <a:spLocks noGrp="1"/>
          </p:cNvSpPr>
          <p:nvPr>
            <p:ph type="body"/>
          </p:nvPr>
        </p:nvSpPr>
        <p:spPr>
          <a:xfrm>
            <a:off x="722160" y="3689640"/>
            <a:ext cx="7772040" cy="714960"/>
          </a:xfrm>
          <a:prstGeom prst="rect">
            <a:avLst/>
          </a:prstGeom>
        </p:spPr>
        <p:txBody>
          <a:bodyPr wrap="none"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3"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04"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105"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
        <p:nvSpPr>
          <p:cNvPr id="106" name="PlaceHolder 4"/>
          <p:cNvSpPr>
            <a:spLocks noGrp="1"/>
          </p:cNvSpPr>
          <p:nvPr>
            <p:ph type="body"/>
          </p:nvPr>
        </p:nvSpPr>
        <p:spPr>
          <a:xfrm>
            <a:off x="4704120" y="3689640"/>
            <a:ext cx="3792240" cy="714960"/>
          </a:xfrm>
          <a:prstGeom prst="rect">
            <a:avLst/>
          </a:prstGeom>
        </p:spPr>
        <p:txBody>
          <a:bodyPr wrap="none" lIns="0" tIns="0" rIns="0" bIns="0"/>
          <a:lstStyle/>
          <a:p>
            <a:endParaRPr/>
          </a:p>
        </p:txBody>
      </p:sp>
      <p:sp>
        <p:nvSpPr>
          <p:cNvPr id="107" name="PlaceHolder 5"/>
          <p:cNvSpPr>
            <a:spLocks noGrp="1"/>
          </p:cNvSpPr>
          <p:nvPr>
            <p:ph type="body"/>
          </p:nvPr>
        </p:nvSpPr>
        <p:spPr>
          <a:xfrm>
            <a:off x="722160" y="3689640"/>
            <a:ext cx="3792240" cy="714960"/>
          </a:xfrm>
          <a:prstGeom prst="rect">
            <a:avLst/>
          </a:prstGeom>
        </p:spPr>
        <p:txBody>
          <a:bodyPr wrap="none"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8"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09"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110"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17" name="PlaceHolder 2"/>
          <p:cNvSpPr>
            <a:spLocks noGrp="1"/>
          </p:cNvSpPr>
          <p:nvPr>
            <p:ph type="subTitle"/>
          </p:nvPr>
        </p:nvSpPr>
        <p:spPr>
          <a:xfrm>
            <a:off x="722160" y="2906640"/>
            <a:ext cx="7772040" cy="1500120"/>
          </a:xfrm>
          <a:prstGeom prst="rect">
            <a:avLst/>
          </a:prstGeom>
        </p:spPr>
        <p:txBody>
          <a:bodyPr wrap="none" lIns="0" tIns="0" rIns="0" bIns="0" anchor="ctr"/>
          <a:lstStyle/>
          <a:p>
            <a:pPr algn="ct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19" name="PlaceHolder 2"/>
          <p:cNvSpPr>
            <a:spLocks noGrp="1"/>
          </p:cNvSpPr>
          <p:nvPr>
            <p:ph type="body"/>
          </p:nvPr>
        </p:nvSpPr>
        <p:spPr>
          <a:xfrm>
            <a:off x="722160" y="2906640"/>
            <a:ext cx="7772040" cy="1499760"/>
          </a:xfrm>
          <a:prstGeom prst="rect">
            <a:avLst/>
          </a:prstGeom>
        </p:spPr>
        <p:txBody>
          <a:bodyPr wrap="none" lIns="0" tIns="0" rIns="0" bIns="0"/>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0" name="PlaceHolder 2"/>
          <p:cNvSpPr>
            <a:spLocks noGrp="1"/>
          </p:cNvSpPr>
          <p:nvPr>
            <p:ph type="body"/>
          </p:nvPr>
        </p:nvSpPr>
        <p:spPr>
          <a:xfrm>
            <a:off x="722160" y="2906640"/>
            <a:ext cx="3792240" cy="1499760"/>
          </a:xfrm>
          <a:prstGeom prst="rect">
            <a:avLst/>
          </a:prstGeom>
        </p:spPr>
        <p:txBody>
          <a:bodyPr wrap="none" lIns="0" tIns="0" rIns="0" bIns="0"/>
          <a:lstStyle/>
          <a:p>
            <a:endParaRPr/>
          </a:p>
        </p:txBody>
      </p:sp>
      <p:sp>
        <p:nvSpPr>
          <p:cNvPr id="11" name="PlaceHolder 3"/>
          <p:cNvSpPr>
            <a:spLocks noGrp="1"/>
          </p:cNvSpPr>
          <p:nvPr>
            <p:ph type="body"/>
          </p:nvPr>
        </p:nvSpPr>
        <p:spPr>
          <a:xfrm>
            <a:off x="4704120" y="2906640"/>
            <a:ext cx="3792240" cy="1499760"/>
          </a:xfrm>
          <a:prstGeom prst="rect">
            <a:avLst/>
          </a:prstGeom>
        </p:spPr>
        <p:txBody>
          <a:bodyPr wrap="none" lIns="0" tIns="0" rIns="0" bIns="0"/>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21" name="PlaceHolder 2"/>
          <p:cNvSpPr>
            <a:spLocks noGrp="1"/>
          </p:cNvSpPr>
          <p:nvPr>
            <p:ph type="body"/>
          </p:nvPr>
        </p:nvSpPr>
        <p:spPr>
          <a:xfrm>
            <a:off x="722160" y="2906640"/>
            <a:ext cx="3792240" cy="1499760"/>
          </a:xfrm>
          <a:prstGeom prst="rect">
            <a:avLst/>
          </a:prstGeom>
        </p:spPr>
        <p:txBody>
          <a:bodyPr wrap="none" lIns="0" tIns="0" rIns="0" bIns="0"/>
          <a:lstStyle/>
          <a:p>
            <a:endParaRPr/>
          </a:p>
        </p:txBody>
      </p:sp>
      <p:sp>
        <p:nvSpPr>
          <p:cNvPr id="122" name="PlaceHolder 3"/>
          <p:cNvSpPr>
            <a:spLocks noGrp="1"/>
          </p:cNvSpPr>
          <p:nvPr>
            <p:ph type="body"/>
          </p:nvPr>
        </p:nvSpPr>
        <p:spPr>
          <a:xfrm>
            <a:off x="4704120" y="2906640"/>
            <a:ext cx="3792240" cy="1499760"/>
          </a:xfrm>
          <a:prstGeom prst="rect">
            <a:avLst/>
          </a:prstGeom>
        </p:spPr>
        <p:txBody>
          <a:bodyPr wrap="none" lIns="0" tIns="0" rIns="0" bIns="0"/>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722160" y="4178880"/>
            <a:ext cx="7772040" cy="456120"/>
          </a:xfrm>
          <a:prstGeom prst="rect">
            <a:avLst/>
          </a:prstGeom>
        </p:spPr>
        <p:txBody>
          <a:bodyPr wrap="none" lIns="0" tIns="0" rIns="0" bIns="0" anchor="ctr"/>
          <a:lstStyle/>
          <a:p>
            <a:pPr algn="ctr"/>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26"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127" name="PlaceHolder 3"/>
          <p:cNvSpPr>
            <a:spLocks noGrp="1"/>
          </p:cNvSpPr>
          <p:nvPr>
            <p:ph type="body"/>
          </p:nvPr>
        </p:nvSpPr>
        <p:spPr>
          <a:xfrm>
            <a:off x="722160" y="3689640"/>
            <a:ext cx="3792240" cy="714960"/>
          </a:xfrm>
          <a:prstGeom prst="rect">
            <a:avLst/>
          </a:prstGeom>
        </p:spPr>
        <p:txBody>
          <a:bodyPr wrap="none" lIns="0" tIns="0" rIns="0" bIns="0"/>
          <a:lstStyle/>
          <a:p>
            <a:endParaRPr/>
          </a:p>
        </p:txBody>
      </p:sp>
      <p:sp>
        <p:nvSpPr>
          <p:cNvPr id="128" name="PlaceHolder 4"/>
          <p:cNvSpPr>
            <a:spLocks noGrp="1"/>
          </p:cNvSpPr>
          <p:nvPr>
            <p:ph type="body"/>
          </p:nvPr>
        </p:nvSpPr>
        <p:spPr>
          <a:xfrm>
            <a:off x="4704120" y="2906640"/>
            <a:ext cx="3792240" cy="1499760"/>
          </a:xfrm>
          <a:prstGeom prst="rect">
            <a:avLst/>
          </a:prstGeom>
        </p:spPr>
        <p:txBody>
          <a:bodyPr wrap="none" lIns="0" tIns="0" rIns="0" bIns="0"/>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30" name="PlaceHolder 2"/>
          <p:cNvSpPr>
            <a:spLocks noGrp="1"/>
          </p:cNvSpPr>
          <p:nvPr>
            <p:ph type="body"/>
          </p:nvPr>
        </p:nvSpPr>
        <p:spPr>
          <a:xfrm>
            <a:off x="722160" y="2906640"/>
            <a:ext cx="3792240" cy="1499760"/>
          </a:xfrm>
          <a:prstGeom prst="rect">
            <a:avLst/>
          </a:prstGeom>
        </p:spPr>
        <p:txBody>
          <a:bodyPr wrap="none" lIns="0" tIns="0" rIns="0" bIns="0"/>
          <a:lstStyle/>
          <a:p>
            <a:endParaRPr/>
          </a:p>
        </p:txBody>
      </p:sp>
      <p:sp>
        <p:nvSpPr>
          <p:cNvPr id="131"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
        <p:nvSpPr>
          <p:cNvPr id="132" name="PlaceHolder 4"/>
          <p:cNvSpPr>
            <a:spLocks noGrp="1"/>
          </p:cNvSpPr>
          <p:nvPr>
            <p:ph type="body"/>
          </p:nvPr>
        </p:nvSpPr>
        <p:spPr>
          <a:xfrm>
            <a:off x="4704120" y="3689640"/>
            <a:ext cx="3792240" cy="714960"/>
          </a:xfrm>
          <a:prstGeom prst="rect">
            <a:avLst/>
          </a:prstGeom>
        </p:spPr>
        <p:txBody>
          <a:bodyPr wrap="none" lIns="0" tIns="0" rIns="0" bIns="0"/>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34"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135"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
        <p:nvSpPr>
          <p:cNvPr id="136" name="PlaceHolder 4"/>
          <p:cNvSpPr>
            <a:spLocks noGrp="1"/>
          </p:cNvSpPr>
          <p:nvPr>
            <p:ph type="body"/>
          </p:nvPr>
        </p:nvSpPr>
        <p:spPr>
          <a:xfrm>
            <a:off x="722160" y="3689640"/>
            <a:ext cx="7771320" cy="714960"/>
          </a:xfrm>
          <a:prstGeom prst="rect">
            <a:avLst/>
          </a:prstGeom>
        </p:spPr>
        <p:txBody>
          <a:bodyPr wrap="none" lIns="0" tIns="0" rIns="0" bIns="0"/>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38" name="PlaceHolder 2"/>
          <p:cNvSpPr>
            <a:spLocks noGrp="1"/>
          </p:cNvSpPr>
          <p:nvPr>
            <p:ph type="body"/>
          </p:nvPr>
        </p:nvSpPr>
        <p:spPr>
          <a:xfrm>
            <a:off x="722160" y="2906640"/>
            <a:ext cx="7772040" cy="714960"/>
          </a:xfrm>
          <a:prstGeom prst="rect">
            <a:avLst/>
          </a:prstGeom>
        </p:spPr>
        <p:txBody>
          <a:bodyPr wrap="none" lIns="0" tIns="0" rIns="0" bIns="0"/>
          <a:lstStyle/>
          <a:p>
            <a:endParaRPr/>
          </a:p>
        </p:txBody>
      </p:sp>
      <p:sp>
        <p:nvSpPr>
          <p:cNvPr id="139" name="PlaceHolder 3"/>
          <p:cNvSpPr>
            <a:spLocks noGrp="1"/>
          </p:cNvSpPr>
          <p:nvPr>
            <p:ph type="body"/>
          </p:nvPr>
        </p:nvSpPr>
        <p:spPr>
          <a:xfrm>
            <a:off x="722160" y="3689640"/>
            <a:ext cx="7772040" cy="714960"/>
          </a:xfrm>
          <a:prstGeom prst="rect">
            <a:avLst/>
          </a:prstGeom>
        </p:spPr>
        <p:txBody>
          <a:bodyPr wrap="none" lIns="0" tIns="0" rIns="0" bIns="0"/>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41"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142"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
        <p:nvSpPr>
          <p:cNvPr id="143" name="PlaceHolder 4"/>
          <p:cNvSpPr>
            <a:spLocks noGrp="1"/>
          </p:cNvSpPr>
          <p:nvPr>
            <p:ph type="body"/>
          </p:nvPr>
        </p:nvSpPr>
        <p:spPr>
          <a:xfrm>
            <a:off x="4704120" y="3689640"/>
            <a:ext cx="3792240" cy="714960"/>
          </a:xfrm>
          <a:prstGeom prst="rect">
            <a:avLst/>
          </a:prstGeom>
        </p:spPr>
        <p:txBody>
          <a:bodyPr wrap="none" lIns="0" tIns="0" rIns="0" bIns="0"/>
          <a:lstStyle/>
          <a:p>
            <a:endParaRPr/>
          </a:p>
        </p:txBody>
      </p:sp>
      <p:sp>
        <p:nvSpPr>
          <p:cNvPr id="144" name="PlaceHolder 5"/>
          <p:cNvSpPr>
            <a:spLocks noGrp="1"/>
          </p:cNvSpPr>
          <p:nvPr>
            <p:ph type="body"/>
          </p:nvPr>
        </p:nvSpPr>
        <p:spPr>
          <a:xfrm>
            <a:off x="722160" y="3689640"/>
            <a:ext cx="3792240" cy="714960"/>
          </a:xfrm>
          <a:prstGeom prst="rect">
            <a:avLst/>
          </a:prstGeom>
        </p:spPr>
        <p:txBody>
          <a:bodyPr wrap="none" lIns="0" tIns="0" rIns="0" bIns="0"/>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46"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147"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722160" y="4178880"/>
            <a:ext cx="7772040" cy="456120"/>
          </a:xfrm>
          <a:prstGeom prst="rect">
            <a:avLst/>
          </a:prstGeom>
        </p:spPr>
        <p:txBody>
          <a:bodyPr wrap="none"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5"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16" name="PlaceHolder 3"/>
          <p:cNvSpPr>
            <a:spLocks noGrp="1"/>
          </p:cNvSpPr>
          <p:nvPr>
            <p:ph type="body"/>
          </p:nvPr>
        </p:nvSpPr>
        <p:spPr>
          <a:xfrm>
            <a:off x="722160" y="3689640"/>
            <a:ext cx="3792240" cy="714960"/>
          </a:xfrm>
          <a:prstGeom prst="rect">
            <a:avLst/>
          </a:prstGeom>
        </p:spPr>
        <p:txBody>
          <a:bodyPr wrap="none" lIns="0" tIns="0" rIns="0" bIns="0"/>
          <a:lstStyle/>
          <a:p>
            <a:endParaRPr/>
          </a:p>
        </p:txBody>
      </p:sp>
      <p:sp>
        <p:nvSpPr>
          <p:cNvPr id="17" name="PlaceHolder 4"/>
          <p:cNvSpPr>
            <a:spLocks noGrp="1"/>
          </p:cNvSpPr>
          <p:nvPr>
            <p:ph type="body"/>
          </p:nvPr>
        </p:nvSpPr>
        <p:spPr>
          <a:xfrm>
            <a:off x="4704120" y="2906640"/>
            <a:ext cx="3792240" cy="1499760"/>
          </a:xfrm>
          <a:prstGeom prst="rect">
            <a:avLst/>
          </a:prstGeom>
        </p:spPr>
        <p:txBody>
          <a:bodyPr wrap="none"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19" name="PlaceHolder 2"/>
          <p:cNvSpPr>
            <a:spLocks noGrp="1"/>
          </p:cNvSpPr>
          <p:nvPr>
            <p:ph type="body"/>
          </p:nvPr>
        </p:nvSpPr>
        <p:spPr>
          <a:xfrm>
            <a:off x="722160" y="2906640"/>
            <a:ext cx="3792240" cy="1499760"/>
          </a:xfrm>
          <a:prstGeom prst="rect">
            <a:avLst/>
          </a:prstGeom>
        </p:spPr>
        <p:txBody>
          <a:bodyPr wrap="none" lIns="0" tIns="0" rIns="0" bIns="0"/>
          <a:lstStyle/>
          <a:p>
            <a:endParaRPr/>
          </a:p>
        </p:txBody>
      </p:sp>
      <p:sp>
        <p:nvSpPr>
          <p:cNvPr id="20"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
        <p:nvSpPr>
          <p:cNvPr id="21" name="PlaceHolder 4"/>
          <p:cNvSpPr>
            <a:spLocks noGrp="1"/>
          </p:cNvSpPr>
          <p:nvPr>
            <p:ph type="body"/>
          </p:nvPr>
        </p:nvSpPr>
        <p:spPr>
          <a:xfrm>
            <a:off x="4704120" y="3689640"/>
            <a:ext cx="3792240" cy="714960"/>
          </a:xfrm>
          <a:prstGeom prst="rect">
            <a:avLst/>
          </a:prstGeom>
        </p:spPr>
        <p:txBody>
          <a:bodyPr wrap="none"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722160" y="4406760"/>
            <a:ext cx="7772040" cy="1362240"/>
          </a:xfrm>
          <a:prstGeom prst="rect">
            <a:avLst/>
          </a:prstGeom>
        </p:spPr>
        <p:txBody>
          <a:bodyPr wrap="none" lIns="0" tIns="0" rIns="0" bIns="0" anchor="ctr"/>
          <a:lstStyle/>
          <a:p>
            <a:endParaRPr/>
          </a:p>
        </p:txBody>
      </p:sp>
      <p:sp>
        <p:nvSpPr>
          <p:cNvPr id="23" name="PlaceHolder 2"/>
          <p:cNvSpPr>
            <a:spLocks noGrp="1"/>
          </p:cNvSpPr>
          <p:nvPr>
            <p:ph type="body"/>
          </p:nvPr>
        </p:nvSpPr>
        <p:spPr>
          <a:xfrm>
            <a:off x="722160" y="2906640"/>
            <a:ext cx="3792240" cy="714960"/>
          </a:xfrm>
          <a:prstGeom prst="rect">
            <a:avLst/>
          </a:prstGeom>
        </p:spPr>
        <p:txBody>
          <a:bodyPr wrap="none" lIns="0" tIns="0" rIns="0" bIns="0"/>
          <a:lstStyle/>
          <a:p>
            <a:endParaRPr/>
          </a:p>
        </p:txBody>
      </p:sp>
      <p:sp>
        <p:nvSpPr>
          <p:cNvPr id="24" name="PlaceHolder 3"/>
          <p:cNvSpPr>
            <a:spLocks noGrp="1"/>
          </p:cNvSpPr>
          <p:nvPr>
            <p:ph type="body"/>
          </p:nvPr>
        </p:nvSpPr>
        <p:spPr>
          <a:xfrm>
            <a:off x="4704120" y="2906640"/>
            <a:ext cx="3792240" cy="714960"/>
          </a:xfrm>
          <a:prstGeom prst="rect">
            <a:avLst/>
          </a:prstGeom>
        </p:spPr>
        <p:txBody>
          <a:bodyPr wrap="none" lIns="0" tIns="0" rIns="0" bIns="0"/>
          <a:lstStyle/>
          <a:p>
            <a:endParaRPr/>
          </a:p>
        </p:txBody>
      </p:sp>
      <p:sp>
        <p:nvSpPr>
          <p:cNvPr id="25" name="PlaceHolder 4"/>
          <p:cNvSpPr>
            <a:spLocks noGrp="1"/>
          </p:cNvSpPr>
          <p:nvPr>
            <p:ph type="body"/>
          </p:nvPr>
        </p:nvSpPr>
        <p:spPr>
          <a:xfrm>
            <a:off x="722160" y="3689640"/>
            <a:ext cx="7771320" cy="714960"/>
          </a:xfrm>
          <a:prstGeom prst="rect">
            <a:avLst/>
          </a:prstGeom>
        </p:spPr>
        <p:txBody>
          <a:bodyPr wrap="none"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slideLayout" Target="../slideLayouts/slideLayout24.xml"/><Relationship Id="rId13" Type="http://schemas.openxmlformats.org/officeDocument/2006/relationships/theme" Target="../theme/theme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2" Type="http://schemas.openxmlformats.org/officeDocument/2006/relationships/slideLayout" Target="../slideLayouts/slideLayout36.xml"/><Relationship Id="rId13" Type="http://schemas.openxmlformats.org/officeDocument/2006/relationships/theme" Target="../theme/theme3.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 Id="rId9" Type="http://schemas.openxmlformats.org/officeDocument/2006/relationships/slideLayout" Target="../slideLayouts/slideLayout33.xml"/><Relationship Id="rId10" Type="http://schemas.openxmlformats.org/officeDocument/2006/relationships/slideLayout" Target="../slideLayouts/slideLayout34.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7.xml"/><Relationship Id="rId12" Type="http://schemas.openxmlformats.org/officeDocument/2006/relationships/slideLayout" Target="../slideLayouts/slideLayout48.xml"/><Relationship Id="rId13" Type="http://schemas.openxmlformats.org/officeDocument/2006/relationships/theme" Target="../theme/theme4.xml"/><Relationship Id="rId1" Type="http://schemas.openxmlformats.org/officeDocument/2006/relationships/slideLayout" Target="../slideLayouts/slideLayout37.xml"/><Relationship Id="rId2" Type="http://schemas.openxmlformats.org/officeDocument/2006/relationships/slideLayout" Target="../slideLayouts/slideLayout38.xml"/><Relationship Id="rId3" Type="http://schemas.openxmlformats.org/officeDocument/2006/relationships/slideLayout" Target="../slideLayouts/slideLayout39.xml"/><Relationship Id="rId4" Type="http://schemas.openxmlformats.org/officeDocument/2006/relationships/slideLayout" Target="../slideLayouts/slideLayout40.xml"/><Relationship Id="rId5" Type="http://schemas.openxmlformats.org/officeDocument/2006/relationships/slideLayout" Target="../slideLayouts/slideLayout41.xml"/><Relationship Id="rId6" Type="http://schemas.openxmlformats.org/officeDocument/2006/relationships/slideLayout" Target="../slideLayouts/slideLayout42.xml"/><Relationship Id="rId7" Type="http://schemas.openxmlformats.org/officeDocument/2006/relationships/slideLayout" Target="../slideLayouts/slideLayout43.xml"/><Relationship Id="rId8" Type="http://schemas.openxmlformats.org/officeDocument/2006/relationships/slideLayout" Target="../slideLayouts/slideLayout44.xml"/><Relationship Id="rId9" Type="http://schemas.openxmlformats.org/officeDocument/2006/relationships/slideLayout" Target="../slideLayouts/slideLayout45.xml"/><Relationship Id="rId10"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685800" y="2130480"/>
            <a:ext cx="7772040" cy="1469520"/>
          </a:xfrm>
          <a:prstGeom prst="rect">
            <a:avLst/>
          </a:prstGeom>
        </p:spPr>
        <p:txBody>
          <a:bodyPr anchor="ctr"/>
          <a:lstStyle/>
          <a:p>
            <a:pPr algn="ctr">
              <a:lnSpc>
                <a:spcPct val="100000"/>
              </a:lnSpc>
            </a:pPr>
            <a:r>
              <a:rPr lang="en-US" sz="4400">
                <a:solidFill>
                  <a:srgbClr val="000000"/>
                </a:solidFill>
                <a:latin typeface="Calibri"/>
              </a:rPr>
              <a:t>Click to edit the title text formatClick to edit Master title style</a:t>
            </a:r>
            <a:endParaRPr/>
          </a:p>
        </p:txBody>
      </p:sp>
      <p:sp>
        <p:nvSpPr>
          <p:cNvPr id="6" name="PlaceHolder 2"/>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8/21/14</a:t>
            </a:r>
            <a:endParaRPr/>
          </a:p>
        </p:txBody>
      </p:sp>
      <p:sp>
        <p:nvSpPr>
          <p:cNvPr id="2" name="PlaceHolder 3"/>
          <p:cNvSpPr>
            <a:spLocks noGrp="1"/>
          </p:cNvSpPr>
          <p:nvPr>
            <p:ph type="ftr"/>
          </p:nvPr>
        </p:nvSpPr>
        <p:spPr>
          <a:xfrm>
            <a:off x="3124080" y="6356520"/>
            <a:ext cx="2895120" cy="364680"/>
          </a:xfrm>
          <a:prstGeom prst="rect">
            <a:avLst/>
          </a:prstGeom>
        </p:spPr>
        <p:txBody>
          <a:bodyPr anchor="ctr"/>
          <a:lstStyle/>
          <a:p>
            <a:endParaRPr/>
          </a:p>
        </p:txBody>
      </p:sp>
      <p:sp>
        <p:nvSpPr>
          <p:cNvPr id="3" name="PlaceHolder 4"/>
          <p:cNvSpPr>
            <a:spLocks noGrp="1"/>
          </p:cNvSpPr>
          <p:nvPr>
            <p:ph type="sldNum"/>
          </p:nvPr>
        </p:nvSpPr>
        <p:spPr>
          <a:xfrm>
            <a:off x="6553080" y="6356520"/>
            <a:ext cx="2133360" cy="364680"/>
          </a:xfrm>
          <a:prstGeom prst="rect">
            <a:avLst/>
          </a:prstGeom>
        </p:spPr>
        <p:txBody>
          <a:bodyPr anchor="ctr"/>
          <a:lstStyle/>
          <a:p>
            <a:pPr algn="r">
              <a:lnSpc>
                <a:spcPct val="100000"/>
              </a:lnSpc>
            </a:pPr>
            <a:fld id="{7AA92248-61D7-4737-AB6B-B638EB1DF886}" type="slidenum">
              <a:rPr lang="en-US" sz="1200">
                <a:solidFill>
                  <a:srgbClr val="8B8B8B"/>
                </a:solidFill>
                <a:latin typeface="Calibri"/>
              </a:rPr>
              <a:t>‹#›</a:t>
            </a:fld>
            <a:endParaRPr/>
          </a:p>
        </p:txBody>
      </p:sp>
      <p:sp>
        <p:nvSpPr>
          <p:cNvPr id="4" name="PlaceHolder 5"/>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57200" y="274680"/>
            <a:ext cx="8229240" cy="1142640"/>
          </a:xfrm>
          <a:prstGeom prst="rect">
            <a:avLst/>
          </a:prstGeom>
        </p:spPr>
        <p:txBody>
          <a:bodyPr anchor="ctr"/>
          <a:lstStyle/>
          <a:p>
            <a:pPr algn="ctr">
              <a:lnSpc>
                <a:spcPct val="100000"/>
              </a:lnSpc>
            </a:pPr>
            <a:r>
              <a:rPr lang="en-US" sz="4400">
                <a:solidFill>
                  <a:srgbClr val="000000"/>
                </a:solidFill>
                <a:latin typeface="Calibri"/>
              </a:rPr>
              <a:t>Click to edit the title text formatClick to edit Master title style</a:t>
            </a:r>
            <a:endParaRPr/>
          </a:p>
        </p:txBody>
      </p:sp>
      <p:sp>
        <p:nvSpPr>
          <p:cNvPr id="38" name="PlaceHolder 2"/>
          <p:cNvSpPr>
            <a:spLocks noGrp="1"/>
          </p:cNvSpPr>
          <p:nvPr>
            <p:ph type="body"/>
          </p:nvPr>
        </p:nvSpPr>
        <p:spPr>
          <a:xfrm>
            <a:off x="457200" y="1600200"/>
            <a:ext cx="8229240" cy="4525560"/>
          </a:xfrm>
          <a:prstGeom prst="rect">
            <a:avLst/>
          </a:prstGeom>
        </p:spPr>
        <p:txBody>
          <a:bodyPr/>
          <a:lstStyle/>
          <a:p>
            <a:pPr>
              <a:buSzPct val="25000"/>
              <a:buFont typeface="StarSymbol"/>
              <a:buChar char=""/>
            </a:pPr>
            <a:r>
              <a:rPr lang="en-US" sz="3200">
                <a:solidFill>
                  <a:srgbClr val="000000"/>
                </a:solidFill>
                <a:latin typeface="Calibri"/>
              </a:rPr>
              <a:t>Click to edit the outline text format</a:t>
            </a:r>
            <a:endParaRPr/>
          </a:p>
          <a:p>
            <a:pPr lvl="1">
              <a:buSzPct val="25000"/>
              <a:buFont typeface="StarSymbol"/>
              <a:buChar char=""/>
            </a:pPr>
            <a:r>
              <a:rPr lang="en-US" sz="3200">
                <a:solidFill>
                  <a:srgbClr val="000000"/>
                </a:solidFill>
                <a:latin typeface="Calibri"/>
              </a:rPr>
              <a:t>Second Outline Level</a:t>
            </a:r>
            <a:endParaRPr/>
          </a:p>
          <a:p>
            <a:pPr lvl="2">
              <a:buSzPct val="25000"/>
              <a:buFont typeface="StarSymbol"/>
              <a:buChar char=""/>
            </a:pPr>
            <a:r>
              <a:rPr lang="en-US" sz="3200">
                <a:solidFill>
                  <a:srgbClr val="000000"/>
                </a:solidFill>
                <a:latin typeface="Calibri"/>
              </a:rPr>
              <a:t>Third Outline Level</a:t>
            </a:r>
            <a:endParaRPr/>
          </a:p>
          <a:p>
            <a:pPr lvl="3">
              <a:buSzPct val="25000"/>
              <a:buFont typeface="StarSymbol"/>
              <a:buChar char=""/>
            </a:pPr>
            <a:r>
              <a:rPr lang="en-US" sz="3200">
                <a:solidFill>
                  <a:srgbClr val="000000"/>
                </a:solidFill>
                <a:latin typeface="Calibri"/>
              </a:rPr>
              <a:t>Fourth Outline Level</a:t>
            </a:r>
            <a:endParaRPr/>
          </a:p>
          <a:p>
            <a:pPr lvl="4">
              <a:buSzPct val="25000"/>
              <a:buFont typeface="StarSymbol"/>
              <a:buChar char=""/>
            </a:pPr>
            <a:r>
              <a:rPr lang="en-US" sz="3200">
                <a:solidFill>
                  <a:srgbClr val="000000"/>
                </a:solidFill>
                <a:latin typeface="Calibri"/>
              </a:rPr>
              <a:t>Fifth Outline Level</a:t>
            </a:r>
            <a:endParaRPr/>
          </a:p>
          <a:p>
            <a:pPr lvl="5">
              <a:buSzPct val="25000"/>
              <a:buFont typeface="StarSymbol"/>
              <a:buChar char=""/>
            </a:pPr>
            <a:r>
              <a:rPr lang="en-US" sz="3200">
                <a:solidFill>
                  <a:srgbClr val="000000"/>
                </a:solidFill>
                <a:latin typeface="Calibri"/>
              </a:rPr>
              <a:t>Sixth Outline Level</a:t>
            </a:r>
            <a:endParaRPr/>
          </a:p>
          <a:p>
            <a:pPr>
              <a:lnSpc>
                <a:spcPct val="100000"/>
              </a:lnSpc>
              <a:buFont typeface="Arial"/>
              <a:buChar char="•"/>
            </a:pPr>
            <a:r>
              <a:rPr lang="en-US" sz="3200">
                <a:solidFill>
                  <a:srgbClr val="000000"/>
                </a:solidFill>
                <a:latin typeface="Calibri"/>
              </a:rPr>
              <a:t>Seventh Outline LevelClick to edit Master text styles</a:t>
            </a:r>
            <a:endParaRPr/>
          </a:p>
          <a:p>
            <a:pPr lvl="1">
              <a:lnSpc>
                <a:spcPct val="100000"/>
              </a:lnSpc>
              <a:buSzPct val="25000"/>
              <a:buFont typeface="StarSymbol"/>
              <a:buChar char=""/>
            </a:pPr>
            <a:r>
              <a:rPr lang="en-US" sz="2800">
                <a:solidFill>
                  <a:srgbClr val="000000"/>
                </a:solidFill>
                <a:latin typeface="Calibri"/>
              </a:rPr>
              <a:t>Second level</a:t>
            </a:r>
            <a:endParaRPr/>
          </a:p>
          <a:p>
            <a:pPr lvl="2">
              <a:lnSpc>
                <a:spcPct val="100000"/>
              </a:lnSpc>
              <a:buSzPct val="25000"/>
              <a:buFont typeface="StarSymbol"/>
              <a:buChar char=""/>
            </a:pPr>
            <a:r>
              <a:rPr lang="en-US" sz="2400">
                <a:solidFill>
                  <a:srgbClr val="000000"/>
                </a:solidFill>
                <a:latin typeface="Calibri"/>
              </a:rPr>
              <a:t>Third level</a:t>
            </a:r>
            <a:endParaRPr/>
          </a:p>
          <a:p>
            <a:pPr lvl="3">
              <a:lnSpc>
                <a:spcPct val="100000"/>
              </a:lnSpc>
              <a:buSzPct val="25000"/>
              <a:buFont typeface="StarSymbol"/>
              <a:buChar char=""/>
            </a:pPr>
            <a:r>
              <a:rPr lang="en-US" sz="2000">
                <a:solidFill>
                  <a:srgbClr val="000000"/>
                </a:solidFill>
                <a:latin typeface="Calibri"/>
              </a:rPr>
              <a:t>Fourth level</a:t>
            </a:r>
            <a:endParaRPr/>
          </a:p>
          <a:p>
            <a:pPr lvl="4">
              <a:lnSpc>
                <a:spcPct val="100000"/>
              </a:lnSpc>
              <a:buSzPct val="25000"/>
              <a:buFont typeface="StarSymbol"/>
              <a:buChar char=""/>
            </a:pPr>
            <a:r>
              <a:rPr lang="en-US" sz="2000">
                <a:solidFill>
                  <a:srgbClr val="000000"/>
                </a:solidFill>
                <a:latin typeface="Calibri"/>
              </a:rPr>
              <a:t>Fifth level</a:t>
            </a:r>
            <a:endParaRPr/>
          </a:p>
        </p:txBody>
      </p:sp>
      <p:sp>
        <p:nvSpPr>
          <p:cNvPr id="39"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8/21/14</a:t>
            </a:r>
            <a:endParaRPr/>
          </a:p>
        </p:txBody>
      </p:sp>
      <p:sp>
        <p:nvSpPr>
          <p:cNvPr id="40" name="PlaceHolder 4"/>
          <p:cNvSpPr>
            <a:spLocks noGrp="1"/>
          </p:cNvSpPr>
          <p:nvPr>
            <p:ph type="ftr"/>
          </p:nvPr>
        </p:nvSpPr>
        <p:spPr>
          <a:xfrm>
            <a:off x="3124080" y="6356520"/>
            <a:ext cx="2895120" cy="364680"/>
          </a:xfrm>
          <a:prstGeom prst="rect">
            <a:avLst/>
          </a:prstGeom>
        </p:spPr>
        <p:txBody>
          <a:bodyPr anchor="ctr"/>
          <a:lstStyle/>
          <a:p>
            <a:endParaRPr/>
          </a:p>
        </p:txBody>
      </p:sp>
      <p:sp>
        <p:nvSpPr>
          <p:cNvPr id="41"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851492D8-2BB5-4220-AFF6-18CEF26EA85A}" type="slidenum">
              <a:rPr lang="en-US" sz="1200">
                <a:solidFill>
                  <a:srgbClr val="8B8B8B"/>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 name="PlaceHolder 1"/>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8/21/14</a:t>
            </a:r>
            <a:endParaRPr/>
          </a:p>
        </p:txBody>
      </p:sp>
      <p:sp>
        <p:nvSpPr>
          <p:cNvPr id="75" name="PlaceHolder 2"/>
          <p:cNvSpPr>
            <a:spLocks noGrp="1"/>
          </p:cNvSpPr>
          <p:nvPr>
            <p:ph type="ftr"/>
          </p:nvPr>
        </p:nvSpPr>
        <p:spPr>
          <a:xfrm>
            <a:off x="3124080" y="6356520"/>
            <a:ext cx="2895120" cy="364680"/>
          </a:xfrm>
          <a:prstGeom prst="rect">
            <a:avLst/>
          </a:prstGeom>
        </p:spPr>
        <p:txBody>
          <a:bodyPr anchor="ctr"/>
          <a:lstStyle/>
          <a:p>
            <a:endParaRPr/>
          </a:p>
        </p:txBody>
      </p:sp>
      <p:sp>
        <p:nvSpPr>
          <p:cNvPr id="76" name="PlaceHolder 3"/>
          <p:cNvSpPr>
            <a:spLocks noGrp="1"/>
          </p:cNvSpPr>
          <p:nvPr>
            <p:ph type="sldNum"/>
          </p:nvPr>
        </p:nvSpPr>
        <p:spPr>
          <a:xfrm>
            <a:off x="6553080" y="6356520"/>
            <a:ext cx="2133360" cy="364680"/>
          </a:xfrm>
          <a:prstGeom prst="rect">
            <a:avLst/>
          </a:prstGeom>
        </p:spPr>
        <p:txBody>
          <a:bodyPr anchor="ctr"/>
          <a:lstStyle/>
          <a:p>
            <a:pPr algn="r">
              <a:lnSpc>
                <a:spcPct val="100000"/>
              </a:lnSpc>
            </a:pPr>
            <a:fld id="{F0CBC5ED-BD81-4FA5-BF49-E07C0DF7FCFB}" type="slidenum">
              <a:rPr lang="en-US" sz="1200">
                <a:solidFill>
                  <a:srgbClr val="8B8B8B"/>
                </a:solidFill>
                <a:latin typeface="Calibri"/>
              </a:rPr>
              <a:t>‹#›</a:t>
            </a:fld>
            <a:endParaRPr/>
          </a:p>
        </p:txBody>
      </p:sp>
      <p:sp>
        <p:nvSpPr>
          <p:cNvPr id="77" name="PlaceHolder 4"/>
          <p:cNvSpPr>
            <a:spLocks noGrp="1"/>
          </p:cNvSpPr>
          <p:nvPr>
            <p:ph type="title"/>
          </p:nvPr>
        </p:nvSpPr>
        <p:spPr>
          <a:xfrm>
            <a:off x="457200" y="273600"/>
            <a:ext cx="8229240" cy="1144800"/>
          </a:xfrm>
          <a:prstGeom prst="rect">
            <a:avLst/>
          </a:prstGeom>
        </p:spPr>
        <p:txBody>
          <a:bodyPr wrap="none" lIns="0" tIns="0" rIns="0" bIns="0" anchor="ctr"/>
          <a:lstStyle/>
          <a:p>
            <a:r>
              <a:rPr lang="en-US"/>
              <a:t>Click to edit the title text format</a:t>
            </a:r>
            <a:endParaRPr/>
          </a:p>
        </p:txBody>
      </p:sp>
      <p:sp>
        <p:nvSpPr>
          <p:cNvPr id="78" name="PlaceHolder 5"/>
          <p:cNvSpPr>
            <a:spLocks noGrp="1"/>
          </p:cNvSpPr>
          <p:nvPr>
            <p:ph type="body"/>
          </p:nvPr>
        </p:nvSpPr>
        <p:spPr>
          <a:xfrm>
            <a:off x="457200" y="1604520"/>
            <a:ext cx="8229240" cy="3977280"/>
          </a:xfrm>
          <a:prstGeom prst="rect">
            <a:avLst/>
          </a:prstGeom>
        </p:spPr>
        <p:txBody>
          <a:bodyPr wrap="none" lIns="0" tIns="0" rIns="0" bIns="0"/>
          <a:lstStyle/>
          <a:p>
            <a:pPr>
              <a:buSzPct val="25000"/>
              <a:buFont typeface="StarSymbol"/>
              <a:buChar char=""/>
            </a:pPr>
            <a:r>
              <a:rPr lang="en-US"/>
              <a:t>Click to edit the outline text format</a:t>
            </a:r>
            <a:endParaRPr/>
          </a:p>
          <a:p>
            <a:pPr lvl="1">
              <a:buSzPct val="25000"/>
              <a:buFont typeface="StarSymbol"/>
              <a:buChar char=""/>
            </a:pPr>
            <a:r>
              <a:rPr lang="en-US"/>
              <a:t>Second Outline Level</a:t>
            </a:r>
            <a:endParaRPr/>
          </a:p>
          <a:p>
            <a:pPr lvl="2">
              <a:buSzPct val="25000"/>
              <a:buFont typeface="StarSymbol"/>
              <a:buChar char=""/>
            </a:pPr>
            <a:r>
              <a:rPr lang="en-US"/>
              <a:t>Third Outline Level</a:t>
            </a:r>
            <a:endParaRPr/>
          </a:p>
          <a:p>
            <a:pPr lvl="3">
              <a:buSzPct val="25000"/>
              <a:buFont typeface="StarSymbol"/>
              <a:buChar char=""/>
            </a:pPr>
            <a:r>
              <a:rPr lang="en-US"/>
              <a:t>Fourth Outline Level</a:t>
            </a:r>
            <a:endParaRPr/>
          </a:p>
          <a:p>
            <a:pPr lvl="4">
              <a:buSzPct val="25000"/>
              <a:buFont typeface="StarSymbol"/>
              <a:buChar char=""/>
            </a:pPr>
            <a:r>
              <a:rPr lang="en-US"/>
              <a:t>Fifth Outline Level</a:t>
            </a:r>
            <a:endParaRPr/>
          </a:p>
          <a:p>
            <a:pPr lvl="5">
              <a:buSzPct val="25000"/>
              <a:buFont typeface="StarSymbol"/>
              <a:buChar char=""/>
            </a:pPr>
            <a:r>
              <a:rPr lang="en-US"/>
              <a:t>Sixth Outline Level</a:t>
            </a:r>
            <a:endParaRPr/>
          </a:p>
          <a:p>
            <a:pPr lvl="6">
              <a:buSzPct val="25000"/>
              <a:buFont typeface="StarSymbol"/>
              <a:buChar char=""/>
            </a:pPr>
            <a:r>
              <a:rPr lang="en-US"/>
              <a:t>Seventh Outline Level</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1" name="PlaceHolder 1"/>
          <p:cNvSpPr>
            <a:spLocks noGrp="1"/>
          </p:cNvSpPr>
          <p:nvPr>
            <p:ph type="title"/>
          </p:nvPr>
        </p:nvSpPr>
        <p:spPr>
          <a:xfrm>
            <a:off x="722160" y="4406760"/>
            <a:ext cx="7772040" cy="1361880"/>
          </a:xfrm>
          <a:prstGeom prst="rect">
            <a:avLst/>
          </a:prstGeom>
        </p:spPr>
        <p:txBody>
          <a:bodyPr/>
          <a:lstStyle/>
          <a:p>
            <a:pPr>
              <a:lnSpc>
                <a:spcPct val="100000"/>
              </a:lnSpc>
            </a:pPr>
            <a:r>
              <a:rPr lang="en-US" sz="4000" b="1">
                <a:solidFill>
                  <a:srgbClr val="000000"/>
                </a:solidFill>
                <a:latin typeface="Calibri"/>
              </a:rPr>
              <a:t>Click to edit the title text formatClick to edit Master title style</a:t>
            </a:r>
            <a:endParaRPr/>
          </a:p>
        </p:txBody>
      </p:sp>
      <p:sp>
        <p:nvSpPr>
          <p:cNvPr id="112" name="PlaceHolder 2"/>
          <p:cNvSpPr>
            <a:spLocks noGrp="1"/>
          </p:cNvSpPr>
          <p:nvPr>
            <p:ph type="body"/>
          </p:nvPr>
        </p:nvSpPr>
        <p:spPr>
          <a:xfrm>
            <a:off x="722160" y="2906640"/>
            <a:ext cx="7772040" cy="1499760"/>
          </a:xfrm>
          <a:prstGeom prst="rect">
            <a:avLst/>
          </a:prstGeom>
        </p:spPr>
        <p:txBody>
          <a:bodyPr anchor="b"/>
          <a:lstStyle/>
          <a:p>
            <a:pPr>
              <a:buSzPct val="25000"/>
              <a:buFont typeface="StarSymbol"/>
              <a:buChar char=""/>
            </a:pPr>
            <a:r>
              <a:rPr lang="en-US" sz="2000">
                <a:solidFill>
                  <a:srgbClr val="8B8B8B"/>
                </a:solidFill>
                <a:latin typeface="Calibri"/>
              </a:rPr>
              <a:t>Click to edit the outline text format</a:t>
            </a:r>
            <a:endParaRPr/>
          </a:p>
          <a:p>
            <a:pPr lvl="1">
              <a:buSzPct val="25000"/>
              <a:buFont typeface="StarSymbol"/>
              <a:buChar char=""/>
            </a:pPr>
            <a:r>
              <a:rPr lang="en-US" sz="2000">
                <a:solidFill>
                  <a:srgbClr val="8B8B8B"/>
                </a:solidFill>
                <a:latin typeface="Calibri"/>
              </a:rPr>
              <a:t>Second Outline Level</a:t>
            </a:r>
            <a:endParaRPr/>
          </a:p>
          <a:p>
            <a:pPr lvl="2">
              <a:buSzPct val="25000"/>
              <a:buFont typeface="StarSymbol"/>
              <a:buChar char=""/>
            </a:pPr>
            <a:r>
              <a:rPr lang="en-US" sz="2000">
                <a:solidFill>
                  <a:srgbClr val="8B8B8B"/>
                </a:solidFill>
                <a:latin typeface="Calibri"/>
              </a:rPr>
              <a:t>Third Outline Level</a:t>
            </a:r>
            <a:endParaRPr/>
          </a:p>
          <a:p>
            <a:pPr lvl="3">
              <a:buSzPct val="25000"/>
              <a:buFont typeface="StarSymbol"/>
              <a:buChar char=""/>
            </a:pPr>
            <a:r>
              <a:rPr lang="en-US" sz="2000">
                <a:solidFill>
                  <a:srgbClr val="8B8B8B"/>
                </a:solidFill>
                <a:latin typeface="Calibri"/>
              </a:rPr>
              <a:t>Fourth Outline Level</a:t>
            </a:r>
            <a:endParaRPr/>
          </a:p>
          <a:p>
            <a:pPr lvl="4">
              <a:buSzPct val="25000"/>
              <a:buFont typeface="StarSymbol"/>
              <a:buChar char=""/>
            </a:pPr>
            <a:r>
              <a:rPr lang="en-US" sz="2000">
                <a:solidFill>
                  <a:srgbClr val="8B8B8B"/>
                </a:solidFill>
                <a:latin typeface="Calibri"/>
              </a:rPr>
              <a:t>Fifth Outline Level</a:t>
            </a:r>
            <a:endParaRPr/>
          </a:p>
          <a:p>
            <a:pPr lvl="5">
              <a:buSzPct val="25000"/>
              <a:buFont typeface="StarSymbol"/>
              <a:buChar char=""/>
            </a:pPr>
            <a:r>
              <a:rPr lang="en-US" sz="2000">
                <a:solidFill>
                  <a:srgbClr val="8B8B8B"/>
                </a:solidFill>
                <a:latin typeface="Calibri"/>
              </a:rPr>
              <a:t>Sixth Outline Level</a:t>
            </a:r>
            <a:endParaRPr/>
          </a:p>
          <a:p>
            <a:pPr>
              <a:lnSpc>
                <a:spcPct val="100000"/>
              </a:lnSpc>
            </a:pPr>
            <a:r>
              <a:rPr lang="en-US" sz="2000">
                <a:solidFill>
                  <a:srgbClr val="8B8B8B"/>
                </a:solidFill>
                <a:latin typeface="Calibri"/>
              </a:rPr>
              <a:t>Seventh Outline LevelClick to edit Master text styles</a:t>
            </a:r>
            <a:endParaRPr/>
          </a:p>
        </p:txBody>
      </p:sp>
      <p:sp>
        <p:nvSpPr>
          <p:cNvPr id="113" name="PlaceHolder 3"/>
          <p:cNvSpPr>
            <a:spLocks noGrp="1"/>
          </p:cNvSpPr>
          <p:nvPr>
            <p:ph type="dt"/>
          </p:nvPr>
        </p:nvSpPr>
        <p:spPr>
          <a:xfrm>
            <a:off x="457200" y="6356520"/>
            <a:ext cx="2133360" cy="364680"/>
          </a:xfrm>
          <a:prstGeom prst="rect">
            <a:avLst/>
          </a:prstGeom>
        </p:spPr>
        <p:txBody>
          <a:bodyPr anchor="ctr"/>
          <a:lstStyle/>
          <a:p>
            <a:pPr>
              <a:lnSpc>
                <a:spcPct val="100000"/>
              </a:lnSpc>
            </a:pPr>
            <a:r>
              <a:rPr lang="en-US" sz="1200">
                <a:solidFill>
                  <a:srgbClr val="8B8B8B"/>
                </a:solidFill>
                <a:latin typeface="Calibri"/>
              </a:rPr>
              <a:t>8/21/14</a:t>
            </a:r>
            <a:endParaRPr/>
          </a:p>
        </p:txBody>
      </p:sp>
      <p:sp>
        <p:nvSpPr>
          <p:cNvPr id="114" name="PlaceHolder 4"/>
          <p:cNvSpPr>
            <a:spLocks noGrp="1"/>
          </p:cNvSpPr>
          <p:nvPr>
            <p:ph type="ftr"/>
          </p:nvPr>
        </p:nvSpPr>
        <p:spPr>
          <a:xfrm>
            <a:off x="3124080" y="6356520"/>
            <a:ext cx="2895120" cy="364680"/>
          </a:xfrm>
          <a:prstGeom prst="rect">
            <a:avLst/>
          </a:prstGeom>
        </p:spPr>
        <p:txBody>
          <a:bodyPr anchor="ctr"/>
          <a:lstStyle/>
          <a:p>
            <a:endParaRPr/>
          </a:p>
        </p:txBody>
      </p:sp>
      <p:sp>
        <p:nvSpPr>
          <p:cNvPr id="115" name="PlaceHolder 5"/>
          <p:cNvSpPr>
            <a:spLocks noGrp="1"/>
          </p:cNvSpPr>
          <p:nvPr>
            <p:ph type="sldNum"/>
          </p:nvPr>
        </p:nvSpPr>
        <p:spPr>
          <a:xfrm>
            <a:off x="6553080" y="6356520"/>
            <a:ext cx="2133360" cy="364680"/>
          </a:xfrm>
          <a:prstGeom prst="rect">
            <a:avLst/>
          </a:prstGeom>
        </p:spPr>
        <p:txBody>
          <a:bodyPr anchor="ctr"/>
          <a:lstStyle/>
          <a:p>
            <a:pPr algn="r">
              <a:lnSpc>
                <a:spcPct val="100000"/>
              </a:lnSpc>
            </a:pPr>
            <a:fld id="{3670B382-08F9-4B79-8585-B9341BD1AFBA}" type="slidenum">
              <a:rPr lang="en-US" sz="1200">
                <a:solidFill>
                  <a:srgbClr val="8B8B8B"/>
                </a:solidFill>
                <a:latin typeface="Calibri"/>
              </a:rPr>
              <a:t>‹#›</a:t>
            </a:fld>
            <a:endParaRP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e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eg"/><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4.png"/><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1.jpeg"/><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Shape 1"/>
          <p:cNvSpPr txBox="1"/>
          <p:nvPr/>
        </p:nvSpPr>
        <p:spPr>
          <a:xfrm>
            <a:off x="457200" y="2209680"/>
            <a:ext cx="8229240" cy="2590560"/>
          </a:xfrm>
          <a:prstGeom prst="rect">
            <a:avLst/>
          </a:prstGeom>
        </p:spPr>
        <p:txBody>
          <a:bodyPr anchor="ctr"/>
          <a:lstStyle/>
          <a:p>
            <a:pPr algn="ctr">
              <a:lnSpc>
                <a:spcPct val="100000"/>
              </a:lnSpc>
            </a:pPr>
            <a:r>
              <a:rPr lang="en-US" sz="4800">
                <a:solidFill>
                  <a:srgbClr val="000000"/>
                </a:solidFill>
                <a:latin typeface="Calibri"/>
              </a:rPr>
              <a:t>Mining the Field:</a:t>
            </a:r>
            <a:r>
              <a:rPr lang="en-US" sz="6600">
                <a:solidFill>
                  <a:srgbClr val="000000"/>
                </a:solidFill>
                <a:latin typeface="Calibri"/>
              </a:rPr>
              <a:t>
The ISE Evidence Wiki</a:t>
            </a:r>
            <a:endParaRPr/>
          </a:p>
        </p:txBody>
      </p:sp>
      <p:pic>
        <p:nvPicPr>
          <p:cNvPr id="154" name="Picture 3"/>
          <p:cNvPicPr/>
          <p:nvPr/>
        </p:nvPicPr>
        <p:blipFill>
          <a:blip r:embed="rId3"/>
          <a:stretch>
            <a:fillRect/>
          </a:stretch>
        </p:blipFill>
        <p:spPr>
          <a:xfrm>
            <a:off x="1523880" y="609480"/>
            <a:ext cx="6095520" cy="78228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TextShape 1"/>
          <p:cNvSpPr txBox="1"/>
          <p:nvPr/>
        </p:nvSpPr>
        <p:spPr>
          <a:xfrm>
            <a:off x="457200" y="1066680"/>
            <a:ext cx="8229240" cy="1142640"/>
          </a:xfrm>
          <a:prstGeom prst="rect">
            <a:avLst/>
          </a:prstGeom>
        </p:spPr>
        <p:txBody>
          <a:bodyPr anchor="ctr"/>
          <a:lstStyle/>
          <a:p>
            <a:pPr algn="ctr">
              <a:lnSpc>
                <a:spcPct val="100000"/>
              </a:lnSpc>
            </a:pPr>
            <a:r>
              <a:rPr lang="en-US" sz="4400">
                <a:solidFill>
                  <a:srgbClr val="000000"/>
                </a:solidFill>
                <a:latin typeface="Calibri"/>
              </a:rPr>
              <a:t>Challenges</a:t>
            </a:r>
            <a:endParaRPr/>
          </a:p>
        </p:txBody>
      </p:sp>
      <p:sp>
        <p:nvSpPr>
          <p:cNvPr id="185" name="TextShape 2"/>
          <p:cNvSpPr txBox="1"/>
          <p:nvPr/>
        </p:nvSpPr>
        <p:spPr>
          <a:xfrm>
            <a:off x="457200" y="2286000"/>
            <a:ext cx="8229240" cy="3839760"/>
          </a:xfrm>
          <a:prstGeom prst="rect">
            <a:avLst/>
          </a:prstGeom>
        </p:spPr>
        <p:txBody>
          <a:bodyPr/>
          <a:lstStyle/>
          <a:p>
            <a:pPr>
              <a:lnSpc>
                <a:spcPct val="100000"/>
              </a:lnSpc>
              <a:buFont typeface="Arial"/>
              <a:buChar char="•"/>
            </a:pPr>
            <a:r>
              <a:rPr lang="en-US" sz="3200">
                <a:solidFill>
                  <a:srgbClr val="000000"/>
                </a:solidFill>
                <a:latin typeface="Calibri"/>
              </a:rPr>
              <a:t>How can the Evidence Wiki encourage participation?</a:t>
            </a:r>
            <a:endParaRPr/>
          </a:p>
          <a:p>
            <a:pPr>
              <a:lnSpc>
                <a:spcPct val="100000"/>
              </a:lnSpc>
            </a:pPr>
            <a:endParaRPr/>
          </a:p>
          <a:p>
            <a:pPr>
              <a:lnSpc>
                <a:spcPct val="100000"/>
              </a:lnSpc>
              <a:buFont typeface="Arial"/>
              <a:buChar char="•"/>
            </a:pPr>
            <a:r>
              <a:rPr lang="en-US" sz="3200">
                <a:solidFill>
                  <a:srgbClr val="000000"/>
                </a:solidFill>
                <a:latin typeface="Calibri"/>
              </a:rPr>
              <a:t>HTML/Formatting</a:t>
            </a:r>
            <a:endParaRPr/>
          </a:p>
          <a:p>
            <a:endParaRPr/>
          </a:p>
        </p:txBody>
      </p:sp>
      <p:pic>
        <p:nvPicPr>
          <p:cNvPr id="186" name="Picture 3"/>
          <p:cNvPicPr/>
          <p:nvPr/>
        </p:nvPicPr>
        <p:blipFill>
          <a:blip r:embed="rId3"/>
          <a:stretch>
            <a:fillRect/>
          </a:stretch>
        </p:blipFill>
        <p:spPr>
          <a:xfrm>
            <a:off x="228600" y="152280"/>
            <a:ext cx="4908600" cy="6300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7" name="Picture 3"/>
          <p:cNvPicPr/>
          <p:nvPr/>
        </p:nvPicPr>
        <p:blipFill>
          <a:blip r:embed="rId2"/>
          <a:stretch>
            <a:fillRect/>
          </a:stretch>
        </p:blipFill>
        <p:spPr>
          <a:xfrm>
            <a:off x="228600" y="152280"/>
            <a:ext cx="4908600" cy="630000"/>
          </a:xfrm>
          <a:prstGeom prst="rect">
            <a:avLst/>
          </a:prstGeom>
        </p:spPr>
      </p:pic>
      <p:sp>
        <p:nvSpPr>
          <p:cNvPr id="188" name="CustomShape 1"/>
          <p:cNvSpPr/>
          <p:nvPr/>
        </p:nvSpPr>
        <p:spPr>
          <a:xfrm>
            <a:off x="1447920" y="1828800"/>
            <a:ext cx="5943240" cy="3259440"/>
          </a:xfrm>
          <a:prstGeom prst="rect">
            <a:avLst/>
          </a:prstGeom>
        </p:spPr>
        <p:txBody>
          <a:bodyPr lIns="90000" tIns="45000" rIns="90000" bIns="45000"/>
          <a:lstStyle/>
          <a:p>
            <a:pPr algn="ctr">
              <a:lnSpc>
                <a:spcPct val="100000"/>
              </a:lnSpc>
            </a:pPr>
            <a:r>
              <a:rPr lang="en-US" sz="6600">
                <a:solidFill>
                  <a:srgbClr val="000000"/>
                </a:solidFill>
                <a:latin typeface="Calibri"/>
              </a:rPr>
              <a:t>Live Demo </a:t>
            </a:r>
            <a:endParaRPr/>
          </a:p>
          <a:p>
            <a:pPr algn="ctr">
              <a:lnSpc>
                <a:spcPct val="100000"/>
              </a:lnSpc>
            </a:pPr>
            <a:endParaRPr/>
          </a:p>
          <a:p>
            <a:pPr algn="ctr">
              <a:lnSpc>
                <a:spcPct val="100000"/>
              </a:lnSpc>
            </a:pPr>
            <a:r>
              <a:rPr lang="en-US" sz="2800" i="1">
                <a:solidFill>
                  <a:srgbClr val="000000"/>
                </a:solidFill>
                <a:latin typeface="Calibri"/>
              </a:rPr>
              <a:t>followed by</a:t>
            </a:r>
            <a:endParaRPr/>
          </a:p>
          <a:p>
            <a:pPr algn="ctr">
              <a:lnSpc>
                <a:spcPct val="100000"/>
              </a:lnSpc>
            </a:pPr>
            <a:endParaRPr/>
          </a:p>
          <a:p>
            <a:pPr algn="ctr">
              <a:lnSpc>
                <a:spcPct val="100000"/>
              </a:lnSpc>
            </a:pPr>
            <a:r>
              <a:rPr lang="en-US" sz="6600">
                <a:solidFill>
                  <a:srgbClr val="000000"/>
                </a:solidFill>
                <a:latin typeface="Calibri"/>
              </a:rPr>
              <a:t>Q&amp;A</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TextShape 1"/>
          <p:cNvSpPr txBox="1"/>
          <p:nvPr/>
        </p:nvSpPr>
        <p:spPr>
          <a:xfrm>
            <a:off x="457200" y="1143000"/>
            <a:ext cx="8229240" cy="1142640"/>
          </a:xfrm>
          <a:prstGeom prst="rect">
            <a:avLst/>
          </a:prstGeom>
        </p:spPr>
        <p:txBody>
          <a:bodyPr anchor="ctr"/>
          <a:lstStyle/>
          <a:p>
            <a:pPr algn="ctr">
              <a:lnSpc>
                <a:spcPct val="100000"/>
              </a:lnSpc>
            </a:pPr>
            <a:r>
              <a:rPr lang="en-US" sz="4400">
                <a:solidFill>
                  <a:srgbClr val="000000"/>
                </a:solidFill>
                <a:latin typeface="Calibri"/>
              </a:rPr>
              <a:t>ISE Evidence Wiki</a:t>
            </a:r>
            <a:endParaRPr/>
          </a:p>
        </p:txBody>
      </p:sp>
      <p:sp>
        <p:nvSpPr>
          <p:cNvPr id="156" name="TextShape 2"/>
          <p:cNvSpPr txBox="1"/>
          <p:nvPr/>
        </p:nvSpPr>
        <p:spPr>
          <a:xfrm>
            <a:off x="380880" y="2362320"/>
            <a:ext cx="8229240" cy="3153960"/>
          </a:xfrm>
          <a:prstGeom prst="rect">
            <a:avLst/>
          </a:prstGeom>
        </p:spPr>
        <p:txBody>
          <a:bodyPr/>
          <a:lstStyle/>
          <a:p>
            <a:pPr>
              <a:lnSpc>
                <a:spcPct val="100000"/>
              </a:lnSpc>
              <a:buFont typeface="Arial"/>
              <a:buChar char="•"/>
            </a:pPr>
            <a:r>
              <a:rPr lang="en-US" sz="2800">
                <a:solidFill>
                  <a:srgbClr val="000000"/>
                </a:solidFill>
                <a:latin typeface="Calibri"/>
              </a:rPr>
              <a:t>Goal is to provide a place to provide short statements of evidence about Informal STEM Education (ISE).</a:t>
            </a:r>
            <a:endParaRPr/>
          </a:p>
          <a:p>
            <a:pPr>
              <a:lnSpc>
                <a:spcPct val="100000"/>
              </a:lnSpc>
            </a:pPr>
            <a:endParaRPr/>
          </a:p>
          <a:p>
            <a:pPr>
              <a:lnSpc>
                <a:spcPct val="100000"/>
              </a:lnSpc>
              <a:buFont typeface="Arial"/>
              <a:buChar char="•"/>
            </a:pPr>
            <a:r>
              <a:rPr lang="en-US" sz="2800">
                <a:solidFill>
                  <a:srgbClr val="000000"/>
                </a:solidFill>
                <a:latin typeface="Calibri"/>
              </a:rPr>
              <a:t>Articles are written by ISE researchers and practitioners.</a:t>
            </a:r>
            <a:endParaRPr/>
          </a:p>
        </p:txBody>
      </p:sp>
      <p:pic>
        <p:nvPicPr>
          <p:cNvPr id="157" name="Picture 3"/>
          <p:cNvPicPr/>
          <p:nvPr/>
        </p:nvPicPr>
        <p:blipFill>
          <a:blip r:embed="rId2"/>
          <a:stretch>
            <a:fillRect/>
          </a:stretch>
        </p:blipFill>
        <p:spPr>
          <a:xfrm>
            <a:off x="228600" y="152280"/>
            <a:ext cx="4908600" cy="6300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TextShape 1"/>
          <p:cNvSpPr txBox="1"/>
          <p:nvPr/>
        </p:nvSpPr>
        <p:spPr>
          <a:xfrm>
            <a:off x="2514600" y="685800"/>
            <a:ext cx="3733560" cy="1142640"/>
          </a:xfrm>
          <a:prstGeom prst="rect">
            <a:avLst/>
          </a:prstGeom>
        </p:spPr>
        <p:txBody>
          <a:bodyPr anchor="ctr"/>
          <a:lstStyle/>
          <a:p>
            <a:pPr algn="ctr">
              <a:lnSpc>
                <a:spcPct val="100000"/>
              </a:lnSpc>
            </a:pPr>
            <a:r>
              <a:rPr lang="en-US" sz="4400">
                <a:solidFill>
                  <a:srgbClr val="000000"/>
                </a:solidFill>
                <a:latin typeface="Calibri"/>
              </a:rPr>
              <a:t>History</a:t>
            </a:r>
            <a:endParaRPr/>
          </a:p>
        </p:txBody>
      </p:sp>
      <p:sp>
        <p:nvSpPr>
          <p:cNvPr id="159" name="TextShape 2"/>
          <p:cNvSpPr txBox="1"/>
          <p:nvPr/>
        </p:nvSpPr>
        <p:spPr>
          <a:xfrm>
            <a:off x="457200" y="1828800"/>
            <a:ext cx="4190760" cy="4571640"/>
          </a:xfrm>
          <a:prstGeom prst="rect">
            <a:avLst/>
          </a:prstGeom>
        </p:spPr>
        <p:txBody>
          <a:bodyPr/>
          <a:lstStyle/>
          <a:p>
            <a:pPr>
              <a:lnSpc>
                <a:spcPct val="110000"/>
              </a:lnSpc>
              <a:buFont typeface="Arial"/>
              <a:buChar char="•"/>
            </a:pPr>
            <a:r>
              <a:rPr lang="en-US" sz="2800">
                <a:solidFill>
                  <a:srgbClr val="000000"/>
                </a:solidFill>
                <a:latin typeface="Calibri"/>
              </a:rPr>
              <a:t>Conceptualized in 2010</a:t>
            </a:r>
            <a:endParaRPr/>
          </a:p>
          <a:p>
            <a:pPr>
              <a:lnSpc>
                <a:spcPct val="110000"/>
              </a:lnSpc>
              <a:buFont typeface="Arial"/>
              <a:buChar char="•"/>
            </a:pPr>
            <a:r>
              <a:rPr lang="en-US" sz="2800">
                <a:solidFill>
                  <a:srgbClr val="000000"/>
                </a:solidFill>
                <a:latin typeface="Calibri"/>
              </a:rPr>
              <a:t>Implemented through a sub-award with the Visitor Studies Association (VSA)</a:t>
            </a:r>
            <a:endParaRPr/>
          </a:p>
          <a:p>
            <a:pPr lvl="1">
              <a:lnSpc>
                <a:spcPct val="110000"/>
              </a:lnSpc>
              <a:buSzPct val="25000"/>
              <a:buFont typeface="StarSymbol"/>
              <a:buChar char=""/>
            </a:pPr>
            <a:r>
              <a:rPr lang="en-US" sz="2400">
                <a:solidFill>
                  <a:srgbClr val="000000"/>
                </a:solidFill>
                <a:latin typeface="Calibri"/>
              </a:rPr>
              <a:t>VSA produced 30 article stubs on a variety of topics related to ISE</a:t>
            </a:r>
            <a:endParaRPr/>
          </a:p>
          <a:p>
            <a:pPr lvl="1">
              <a:lnSpc>
                <a:spcPct val="110000"/>
              </a:lnSpc>
              <a:buSzPct val="25000"/>
              <a:buFont typeface="StarSymbol"/>
              <a:buChar char=""/>
            </a:pPr>
            <a:r>
              <a:rPr lang="en-US" sz="2400">
                <a:solidFill>
                  <a:srgbClr val="000000"/>
                </a:solidFill>
                <a:latin typeface="Calibri"/>
              </a:rPr>
              <a:t>Site launched using MediaWiki</a:t>
            </a:r>
            <a:endParaRPr/>
          </a:p>
        </p:txBody>
      </p:sp>
      <p:pic>
        <p:nvPicPr>
          <p:cNvPr id="160" name="Picture 3"/>
          <p:cNvPicPr/>
          <p:nvPr/>
        </p:nvPicPr>
        <p:blipFill>
          <a:blip r:embed="rId2"/>
          <a:stretch>
            <a:fillRect/>
          </a:stretch>
        </p:blipFill>
        <p:spPr>
          <a:xfrm>
            <a:off x="228600" y="152280"/>
            <a:ext cx="4908600" cy="630000"/>
          </a:xfrm>
          <a:prstGeom prst="rect">
            <a:avLst/>
          </a:prstGeom>
        </p:spPr>
      </p:pic>
      <p:pic>
        <p:nvPicPr>
          <p:cNvPr id="161" name="Picture 2"/>
          <p:cNvPicPr/>
          <p:nvPr/>
        </p:nvPicPr>
        <p:blipFill>
          <a:blip r:embed="rId3"/>
          <a:stretch>
            <a:fillRect/>
          </a:stretch>
        </p:blipFill>
        <p:spPr>
          <a:xfrm>
            <a:off x="4724280" y="2209680"/>
            <a:ext cx="4114440" cy="3493800"/>
          </a:xfrm>
          <a:prstGeom prst="rect">
            <a:avLst/>
          </a:prstGeom>
          <a:ln w="19080">
            <a:solidFill>
              <a:srgbClr val="A6A6A6"/>
            </a:solidFill>
            <a:miter/>
          </a:ln>
        </p:spPr>
      </p:pic>
      <p:sp>
        <p:nvSpPr>
          <p:cNvPr id="162" name="CustomShape 3"/>
          <p:cNvSpPr/>
          <p:nvPr/>
        </p:nvSpPr>
        <p:spPr>
          <a:xfrm>
            <a:off x="5334120" y="5791320"/>
            <a:ext cx="3047760" cy="333720"/>
          </a:xfrm>
          <a:prstGeom prst="rect">
            <a:avLst/>
          </a:prstGeom>
        </p:spPr>
        <p:txBody>
          <a:bodyPr lIns="90000" tIns="45000" rIns="90000" bIns="45000"/>
          <a:lstStyle/>
          <a:p>
            <a:pPr>
              <a:lnSpc>
                <a:spcPct val="100000"/>
              </a:lnSpc>
            </a:pPr>
            <a:r>
              <a:rPr lang="en-US" sz="1600">
                <a:solidFill>
                  <a:srgbClr val="000000"/>
                </a:solidFill>
                <a:latin typeface="Calibri"/>
              </a:rPr>
              <a:t>IseEvidenceWiki.org at site launch</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TextShape 1"/>
          <p:cNvSpPr txBox="1"/>
          <p:nvPr/>
        </p:nvSpPr>
        <p:spPr>
          <a:xfrm>
            <a:off x="457200" y="914400"/>
            <a:ext cx="8229240" cy="1142640"/>
          </a:xfrm>
          <a:prstGeom prst="rect">
            <a:avLst/>
          </a:prstGeom>
        </p:spPr>
        <p:txBody>
          <a:bodyPr anchor="ctr"/>
          <a:lstStyle/>
          <a:p>
            <a:pPr algn="ctr">
              <a:lnSpc>
                <a:spcPct val="100000"/>
              </a:lnSpc>
            </a:pPr>
            <a:r>
              <a:rPr lang="en-US" sz="4400">
                <a:solidFill>
                  <a:srgbClr val="000000"/>
                </a:solidFill>
                <a:latin typeface="Calibri"/>
              </a:rPr>
              <a:t>Publicity</a:t>
            </a:r>
            <a:endParaRPr/>
          </a:p>
        </p:txBody>
      </p:sp>
      <p:sp>
        <p:nvSpPr>
          <p:cNvPr id="164" name="TextShape 2"/>
          <p:cNvSpPr txBox="1"/>
          <p:nvPr/>
        </p:nvSpPr>
        <p:spPr>
          <a:xfrm>
            <a:off x="457200" y="2057400"/>
            <a:ext cx="8229240" cy="4343040"/>
          </a:xfrm>
          <a:prstGeom prst="rect">
            <a:avLst/>
          </a:prstGeom>
        </p:spPr>
        <p:txBody>
          <a:bodyPr/>
          <a:lstStyle/>
          <a:p>
            <a:pPr>
              <a:lnSpc>
                <a:spcPct val="110000"/>
              </a:lnSpc>
              <a:buFont typeface="Arial"/>
              <a:buChar char="•"/>
            </a:pPr>
            <a:r>
              <a:rPr lang="en-US" sz="2800">
                <a:solidFill>
                  <a:srgbClr val="000000"/>
                </a:solidFill>
                <a:latin typeface="Calibri"/>
              </a:rPr>
              <a:t>Publicized at the 2012 PI Meeting</a:t>
            </a:r>
            <a:endParaRPr/>
          </a:p>
          <a:p>
            <a:pPr>
              <a:lnSpc>
                <a:spcPct val="110000"/>
              </a:lnSpc>
              <a:buFont typeface="Arial"/>
              <a:buChar char="•"/>
            </a:pPr>
            <a:r>
              <a:rPr lang="en-US" sz="2800">
                <a:solidFill>
                  <a:srgbClr val="000000"/>
                </a:solidFill>
                <a:latin typeface="Calibri"/>
              </a:rPr>
              <a:t>At the 2012 ASTC Conference, a team of “Wiki Ambassadors” shared information about the Wiki and asked people to contribute</a:t>
            </a:r>
            <a:endParaRPr/>
          </a:p>
          <a:p>
            <a:pPr>
              <a:lnSpc>
                <a:spcPct val="110000"/>
              </a:lnSpc>
              <a:buFont typeface="Arial"/>
              <a:buChar char="•"/>
            </a:pPr>
            <a:r>
              <a:rPr lang="en-US" sz="2800">
                <a:solidFill>
                  <a:srgbClr val="000000"/>
                </a:solidFill>
                <a:latin typeface="Calibri"/>
              </a:rPr>
              <a:t>Wiki has continued to be shared at relevant conferences and meetings, especially those related to evaluation</a:t>
            </a:r>
            <a:endParaRPr/>
          </a:p>
          <a:p>
            <a:pPr>
              <a:lnSpc>
                <a:spcPct val="110000"/>
              </a:lnSpc>
              <a:buFont typeface="Arial"/>
              <a:buChar char="•"/>
            </a:pPr>
            <a:r>
              <a:rPr lang="en-US" sz="2800">
                <a:solidFill>
                  <a:srgbClr val="000000"/>
                </a:solidFill>
                <a:latin typeface="Calibri"/>
              </a:rPr>
              <a:t>New articles are highlighted in the CAISE Newsletter</a:t>
            </a:r>
            <a:endParaRPr/>
          </a:p>
        </p:txBody>
      </p:sp>
      <p:pic>
        <p:nvPicPr>
          <p:cNvPr id="165" name="Picture 3"/>
          <p:cNvPicPr/>
          <p:nvPr/>
        </p:nvPicPr>
        <p:blipFill>
          <a:blip r:embed="rId2"/>
          <a:stretch>
            <a:fillRect/>
          </a:stretch>
        </p:blipFill>
        <p:spPr>
          <a:xfrm>
            <a:off x="228600" y="152280"/>
            <a:ext cx="4908600" cy="630000"/>
          </a:xfrm>
          <a:prstGeom prst="rect">
            <a:avLst/>
          </a:prstGeom>
        </p:spPr>
      </p:pic>
      <p:pic>
        <p:nvPicPr>
          <p:cNvPr id="166" name="Picture 4"/>
          <p:cNvPicPr/>
          <p:nvPr/>
        </p:nvPicPr>
        <p:blipFill>
          <a:blip r:embed="rId3"/>
          <a:stretch>
            <a:fillRect/>
          </a:stretch>
        </p:blipFill>
        <p:spPr>
          <a:xfrm>
            <a:off x="6477120" y="380880"/>
            <a:ext cx="2133360" cy="213336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TextShape 1"/>
          <p:cNvSpPr txBox="1"/>
          <p:nvPr/>
        </p:nvSpPr>
        <p:spPr>
          <a:xfrm>
            <a:off x="228600" y="838080"/>
            <a:ext cx="3962160" cy="1447560"/>
          </a:xfrm>
          <a:prstGeom prst="rect">
            <a:avLst/>
          </a:prstGeom>
        </p:spPr>
        <p:txBody>
          <a:bodyPr anchor="ctr"/>
          <a:lstStyle/>
          <a:p>
            <a:pPr algn="ctr">
              <a:lnSpc>
                <a:spcPct val="100000"/>
              </a:lnSpc>
            </a:pPr>
            <a:r>
              <a:rPr lang="en-US" sz="3600">
                <a:solidFill>
                  <a:srgbClr val="000000"/>
                </a:solidFill>
                <a:latin typeface="Calibri"/>
              </a:rPr>
              <a:t>Migration to InformalScience.org</a:t>
            </a:r>
            <a:endParaRPr/>
          </a:p>
        </p:txBody>
      </p:sp>
      <p:sp>
        <p:nvSpPr>
          <p:cNvPr id="168" name="TextShape 2"/>
          <p:cNvSpPr txBox="1"/>
          <p:nvPr/>
        </p:nvSpPr>
        <p:spPr>
          <a:xfrm>
            <a:off x="304920" y="2209680"/>
            <a:ext cx="4114440" cy="4343040"/>
          </a:xfrm>
          <a:prstGeom prst="rect">
            <a:avLst/>
          </a:prstGeom>
        </p:spPr>
        <p:txBody>
          <a:bodyPr/>
          <a:lstStyle/>
          <a:p>
            <a:pPr>
              <a:lnSpc>
                <a:spcPct val="110000"/>
              </a:lnSpc>
              <a:buFont typeface="Arial"/>
              <a:buChar char="•"/>
            </a:pPr>
            <a:r>
              <a:rPr lang="en-US" sz="2400">
                <a:solidFill>
                  <a:srgbClr val="000000"/>
                </a:solidFill>
                <a:latin typeface="Calibri"/>
              </a:rPr>
              <a:t>When CAISE was re-funded, the ISE Evidence Wiki was consolidated into the new InformalScience.org, which launched in 2013.</a:t>
            </a:r>
            <a:endParaRPr/>
          </a:p>
          <a:p>
            <a:pPr>
              <a:lnSpc>
                <a:spcPct val="110000"/>
              </a:lnSpc>
            </a:pPr>
            <a:endParaRPr/>
          </a:p>
          <a:p>
            <a:pPr>
              <a:lnSpc>
                <a:spcPct val="110000"/>
              </a:lnSpc>
              <a:buFont typeface="Arial"/>
              <a:buChar char="•"/>
            </a:pPr>
            <a:r>
              <a:rPr lang="en-US" sz="2400">
                <a:solidFill>
                  <a:srgbClr val="000000"/>
                </a:solidFill>
                <a:latin typeface="Calibri"/>
              </a:rPr>
              <a:t>The Wiki is found in the “Research” section of the site.</a:t>
            </a:r>
            <a:endParaRPr/>
          </a:p>
          <a:p>
            <a:pPr>
              <a:lnSpc>
                <a:spcPct val="110000"/>
              </a:lnSpc>
            </a:pPr>
            <a:endParaRPr/>
          </a:p>
        </p:txBody>
      </p:sp>
      <p:pic>
        <p:nvPicPr>
          <p:cNvPr id="169" name="Picture 3"/>
          <p:cNvPicPr/>
          <p:nvPr/>
        </p:nvPicPr>
        <p:blipFill>
          <a:blip r:embed="rId3"/>
          <a:stretch>
            <a:fillRect/>
          </a:stretch>
        </p:blipFill>
        <p:spPr>
          <a:xfrm>
            <a:off x="228600" y="152280"/>
            <a:ext cx="3962160" cy="508320"/>
          </a:xfrm>
          <a:prstGeom prst="rect">
            <a:avLst/>
          </a:prstGeom>
        </p:spPr>
      </p:pic>
      <p:pic>
        <p:nvPicPr>
          <p:cNvPr id="170" name="Picture 2"/>
          <p:cNvPicPr/>
          <p:nvPr/>
        </p:nvPicPr>
        <p:blipFill>
          <a:blip r:embed="rId4"/>
          <a:stretch>
            <a:fillRect/>
          </a:stretch>
        </p:blipFill>
        <p:spPr>
          <a:xfrm>
            <a:off x="4343400" y="838080"/>
            <a:ext cx="4553640" cy="4952520"/>
          </a:xfrm>
          <a:prstGeom prst="rect">
            <a:avLst/>
          </a:prstGeom>
          <a:ln w="28440">
            <a:solidFill>
              <a:srgbClr val="17375E"/>
            </a:solidFill>
            <a:miter/>
          </a:ln>
        </p:spPr>
      </p:pic>
      <p:sp>
        <p:nvSpPr>
          <p:cNvPr id="171" name="CustomShape 3"/>
          <p:cNvSpPr/>
          <p:nvPr/>
        </p:nvSpPr>
        <p:spPr>
          <a:xfrm>
            <a:off x="4876920" y="5867280"/>
            <a:ext cx="3657240" cy="333720"/>
          </a:xfrm>
          <a:prstGeom prst="rect">
            <a:avLst/>
          </a:prstGeom>
        </p:spPr>
        <p:txBody>
          <a:bodyPr lIns="90000" tIns="45000" rIns="90000" bIns="45000"/>
          <a:lstStyle/>
          <a:p>
            <a:pPr>
              <a:lnSpc>
                <a:spcPct val="100000"/>
              </a:lnSpc>
            </a:pPr>
            <a:r>
              <a:rPr lang="en-US" sz="1600">
                <a:solidFill>
                  <a:srgbClr val="000000"/>
                </a:solidFill>
                <a:latin typeface="Calibri"/>
              </a:rPr>
              <a:t>ISE Evidence Wiki on InformalScience.org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228600" y="838080"/>
            <a:ext cx="8610120" cy="761760"/>
          </a:xfrm>
          <a:prstGeom prst="rect">
            <a:avLst/>
          </a:prstGeom>
        </p:spPr>
        <p:txBody>
          <a:bodyPr anchor="ctr"/>
          <a:lstStyle/>
          <a:p>
            <a:pPr algn="ctr">
              <a:lnSpc>
                <a:spcPct val="100000"/>
              </a:lnSpc>
            </a:pPr>
            <a:r>
              <a:rPr lang="en-US" sz="3600">
                <a:solidFill>
                  <a:srgbClr val="000000"/>
                </a:solidFill>
                <a:latin typeface="Calibri"/>
              </a:rPr>
              <a:t>Recent Improvements</a:t>
            </a:r>
            <a:endParaRPr/>
          </a:p>
        </p:txBody>
      </p:sp>
      <p:sp>
        <p:nvSpPr>
          <p:cNvPr id="173" name="TextShape 2"/>
          <p:cNvSpPr txBox="1"/>
          <p:nvPr/>
        </p:nvSpPr>
        <p:spPr>
          <a:xfrm>
            <a:off x="304920" y="1676520"/>
            <a:ext cx="8534160" cy="4876560"/>
          </a:xfrm>
          <a:prstGeom prst="rect">
            <a:avLst/>
          </a:prstGeom>
        </p:spPr>
        <p:txBody>
          <a:bodyPr/>
          <a:lstStyle/>
          <a:p>
            <a:pPr>
              <a:lnSpc>
                <a:spcPct val="110000"/>
              </a:lnSpc>
              <a:buFont typeface="Arial"/>
              <a:buChar char="•"/>
            </a:pPr>
            <a:r>
              <a:rPr lang="en-US" sz="2400">
                <a:solidFill>
                  <a:srgbClr val="000000"/>
                </a:solidFill>
                <a:latin typeface="Calibri"/>
              </a:rPr>
              <a:t>Migration to InformalScience.org allows people to contribute to the Wiki using a single login.</a:t>
            </a:r>
            <a:endParaRPr/>
          </a:p>
          <a:p>
            <a:pPr>
              <a:lnSpc>
                <a:spcPct val="110000"/>
              </a:lnSpc>
              <a:buFont typeface="Arial"/>
              <a:buChar char="•"/>
            </a:pPr>
            <a:r>
              <a:rPr lang="en-US" sz="2400">
                <a:solidFill>
                  <a:srgbClr val="000000"/>
                </a:solidFill>
                <a:latin typeface="Calibri"/>
              </a:rPr>
              <a:t>Many of the resources that are cited in the Wiki have been catalogued in the InformalScience.org repository.</a:t>
            </a:r>
            <a:endParaRPr/>
          </a:p>
          <a:p>
            <a:pPr>
              <a:lnSpc>
                <a:spcPct val="110000"/>
              </a:lnSpc>
              <a:buFont typeface="Arial"/>
              <a:buChar char="•"/>
            </a:pPr>
            <a:r>
              <a:rPr lang="en-US" sz="2400">
                <a:solidFill>
                  <a:srgbClr val="000000"/>
                </a:solidFill>
                <a:latin typeface="Calibri"/>
              </a:rPr>
              <a:t>In addition to articles that were generated by users, we worked with an independent contractor to create new article stubs on hot topics in the field.</a:t>
            </a:r>
            <a:endParaRPr/>
          </a:p>
          <a:p>
            <a:pPr lvl="1">
              <a:lnSpc>
                <a:spcPct val="110000"/>
              </a:lnSpc>
              <a:buSzPct val="25000"/>
              <a:buFont typeface="StarSymbol"/>
              <a:buChar char=""/>
            </a:pPr>
            <a:r>
              <a:rPr lang="en-US" sz="2000">
                <a:solidFill>
                  <a:srgbClr val="000000"/>
                </a:solidFill>
                <a:latin typeface="Calibri"/>
              </a:rPr>
              <a:t>Making and Tinkering Programs</a:t>
            </a:r>
            <a:endParaRPr/>
          </a:p>
          <a:p>
            <a:pPr lvl="1">
              <a:lnSpc>
                <a:spcPct val="110000"/>
              </a:lnSpc>
              <a:buSzPct val="25000"/>
              <a:buFont typeface="StarSymbol"/>
              <a:buChar char=""/>
            </a:pPr>
            <a:r>
              <a:rPr lang="en-US" sz="2000">
                <a:solidFill>
                  <a:srgbClr val="000000"/>
                </a:solidFill>
                <a:latin typeface="Calibri"/>
              </a:rPr>
              <a:t>Organizational Networks</a:t>
            </a:r>
            <a:endParaRPr/>
          </a:p>
        </p:txBody>
      </p:sp>
      <p:pic>
        <p:nvPicPr>
          <p:cNvPr id="174" name="Picture 3"/>
          <p:cNvPicPr/>
          <p:nvPr/>
        </p:nvPicPr>
        <p:blipFill>
          <a:blip r:embed="rId3"/>
          <a:stretch>
            <a:fillRect/>
          </a:stretch>
        </p:blipFill>
        <p:spPr>
          <a:xfrm>
            <a:off x="228600" y="152280"/>
            <a:ext cx="3962160" cy="50832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TextShape 1"/>
          <p:cNvSpPr txBox="1"/>
          <p:nvPr/>
        </p:nvSpPr>
        <p:spPr>
          <a:xfrm>
            <a:off x="228600" y="1066680"/>
            <a:ext cx="8610120" cy="761760"/>
          </a:xfrm>
          <a:prstGeom prst="rect">
            <a:avLst/>
          </a:prstGeom>
        </p:spPr>
        <p:txBody>
          <a:bodyPr anchor="ctr"/>
          <a:lstStyle/>
          <a:p>
            <a:pPr algn="ctr">
              <a:lnSpc>
                <a:spcPct val="100000"/>
              </a:lnSpc>
            </a:pPr>
            <a:r>
              <a:rPr lang="en-US" sz="3600">
                <a:solidFill>
                  <a:srgbClr val="000000"/>
                </a:solidFill>
                <a:latin typeface="Calibri"/>
              </a:rPr>
              <a:t>Usage</a:t>
            </a:r>
            <a:endParaRPr/>
          </a:p>
        </p:txBody>
      </p:sp>
      <p:sp>
        <p:nvSpPr>
          <p:cNvPr id="176" name="TextShape 2"/>
          <p:cNvSpPr txBox="1"/>
          <p:nvPr/>
        </p:nvSpPr>
        <p:spPr>
          <a:xfrm>
            <a:off x="304920" y="1981080"/>
            <a:ext cx="8534160" cy="4571640"/>
          </a:xfrm>
          <a:prstGeom prst="rect">
            <a:avLst/>
          </a:prstGeom>
        </p:spPr>
        <p:txBody>
          <a:bodyPr/>
          <a:lstStyle/>
          <a:p>
            <a:pPr>
              <a:lnSpc>
                <a:spcPct val="110000"/>
              </a:lnSpc>
              <a:buFont typeface="Arial"/>
              <a:buChar char="•"/>
            </a:pPr>
            <a:r>
              <a:rPr lang="en-US" sz="2800">
                <a:solidFill>
                  <a:srgbClr val="000000"/>
                </a:solidFill>
                <a:latin typeface="Calibri"/>
              </a:rPr>
              <a:t>The ISE Evidence Wiki represents about 5% of total traffic to InformalScience.org.</a:t>
            </a:r>
            <a:endParaRPr/>
          </a:p>
          <a:p>
            <a:pPr>
              <a:lnSpc>
                <a:spcPct val="110000"/>
              </a:lnSpc>
              <a:buFont typeface="Arial"/>
              <a:buChar char="•"/>
            </a:pPr>
            <a:r>
              <a:rPr lang="en-US" sz="2800">
                <a:solidFill>
                  <a:srgbClr val="000000"/>
                </a:solidFill>
                <a:latin typeface="Calibri"/>
              </a:rPr>
              <a:t>86% of the Wiki’s traffic comes from search engines.</a:t>
            </a:r>
            <a:endParaRPr/>
          </a:p>
          <a:p>
            <a:pPr>
              <a:lnSpc>
                <a:spcPct val="110000"/>
              </a:lnSpc>
              <a:buFont typeface="Arial"/>
              <a:buChar char="•"/>
            </a:pPr>
            <a:r>
              <a:rPr lang="en-US" sz="2800">
                <a:solidFill>
                  <a:srgbClr val="000000"/>
                </a:solidFill>
                <a:latin typeface="Calibri"/>
              </a:rPr>
              <a:t>The Wiki Article “Field Trips are Valuable Learning Experiences” is the single most popular piece of content on InformalScience.org, with 5,570 page views in the past year.</a:t>
            </a:r>
            <a:endParaRPr/>
          </a:p>
          <a:p>
            <a:pPr>
              <a:lnSpc>
                <a:spcPct val="110000"/>
              </a:lnSpc>
            </a:pPr>
            <a:endParaRPr/>
          </a:p>
          <a:p>
            <a:pPr>
              <a:lnSpc>
                <a:spcPct val="110000"/>
              </a:lnSpc>
            </a:pPr>
            <a:r>
              <a:rPr lang="en-US" sz="2800">
                <a:solidFill>
                  <a:srgbClr val="000000"/>
                </a:solidFill>
                <a:latin typeface="Calibri"/>
              </a:rPr>
              <a:t>			</a:t>
            </a:r>
            <a:r>
              <a:rPr lang="en-US" sz="1400">
                <a:solidFill>
                  <a:srgbClr val="000000"/>
                </a:solidFill>
                <a:latin typeface="Calibri"/>
              </a:rPr>
              <a:t>Statistics from Google Analytics, ranging from August 13, 2013-August 13, 2014</a:t>
            </a:r>
            <a:endParaRPr/>
          </a:p>
        </p:txBody>
      </p:sp>
      <p:pic>
        <p:nvPicPr>
          <p:cNvPr id="177" name="Picture 3"/>
          <p:cNvPicPr/>
          <p:nvPr/>
        </p:nvPicPr>
        <p:blipFill>
          <a:blip r:embed="rId3"/>
          <a:stretch>
            <a:fillRect/>
          </a:stretch>
        </p:blipFill>
        <p:spPr>
          <a:xfrm>
            <a:off x="228600" y="152280"/>
            <a:ext cx="3962160" cy="5083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Picture 1"/>
          <p:cNvPicPr/>
          <p:nvPr/>
        </p:nvPicPr>
        <p:blipFill>
          <a:blip r:embed="rId2"/>
          <a:stretch>
            <a:fillRect/>
          </a:stretch>
        </p:blipFill>
        <p:spPr>
          <a:xfrm>
            <a:off x="228600" y="152280"/>
            <a:ext cx="3962160" cy="508320"/>
          </a:xfrm>
          <a:prstGeom prst="rect">
            <a:avLst/>
          </a:prstGeom>
        </p:spPr>
      </p:pic>
      <p:sp>
        <p:nvSpPr>
          <p:cNvPr id="179" name="CustomShape 1"/>
          <p:cNvSpPr/>
          <p:nvPr/>
        </p:nvSpPr>
        <p:spPr>
          <a:xfrm>
            <a:off x="6095880" y="6458040"/>
            <a:ext cx="3047760" cy="394920"/>
          </a:xfrm>
          <a:prstGeom prst="rect">
            <a:avLst/>
          </a:prstGeom>
        </p:spPr>
        <p:txBody>
          <a:bodyPr lIns="90000" tIns="45000" rIns="90000" bIns="45000"/>
          <a:lstStyle/>
          <a:p>
            <a:pPr algn="r">
              <a:lnSpc>
                <a:spcPct val="100000"/>
              </a:lnSpc>
            </a:pPr>
            <a:r>
              <a:rPr lang="en-US" sz="1000">
                <a:solidFill>
                  <a:srgbClr val="000000"/>
                </a:solidFill>
                <a:latin typeface="Calibri"/>
              </a:rPr>
              <a:t>Statistics from Google Analytics</a:t>
            </a:r>
            <a:endParaRPr/>
          </a:p>
          <a:p>
            <a:pPr algn="r">
              <a:lnSpc>
                <a:spcPct val="100000"/>
              </a:lnSpc>
            </a:pPr>
            <a:r>
              <a:rPr lang="en-US" sz="1000">
                <a:solidFill>
                  <a:srgbClr val="000000"/>
                </a:solidFill>
                <a:latin typeface="Calibri"/>
              </a:rPr>
              <a:t>August 13, 2013-August 13, 2014</a:t>
            </a:r>
            <a:endParaRPr/>
          </a:p>
        </p:txBody>
      </p:sp>
      <p:pic>
        <p:nvPicPr>
          <p:cNvPr id="180" name="Picture 2"/>
          <p:cNvPicPr/>
          <p:nvPr/>
        </p:nvPicPr>
        <p:blipFill>
          <a:blip r:embed="rId3"/>
          <a:stretch>
            <a:fillRect/>
          </a:stretch>
        </p:blipFill>
        <p:spPr>
          <a:xfrm>
            <a:off x="838080" y="838080"/>
            <a:ext cx="7924320" cy="550008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TextShape 1"/>
          <p:cNvSpPr txBox="1"/>
          <p:nvPr/>
        </p:nvSpPr>
        <p:spPr>
          <a:xfrm>
            <a:off x="457200" y="1066680"/>
            <a:ext cx="8229240" cy="1142640"/>
          </a:xfrm>
          <a:prstGeom prst="rect">
            <a:avLst/>
          </a:prstGeom>
        </p:spPr>
        <p:txBody>
          <a:bodyPr anchor="ctr"/>
          <a:lstStyle/>
          <a:p>
            <a:pPr algn="ctr">
              <a:lnSpc>
                <a:spcPct val="100000"/>
              </a:lnSpc>
            </a:pPr>
            <a:r>
              <a:rPr lang="en-US" sz="4400">
                <a:solidFill>
                  <a:srgbClr val="000000"/>
                </a:solidFill>
                <a:latin typeface="Calibri"/>
              </a:rPr>
              <a:t>Potential Uses</a:t>
            </a:r>
            <a:endParaRPr/>
          </a:p>
        </p:txBody>
      </p:sp>
      <p:sp>
        <p:nvSpPr>
          <p:cNvPr id="182" name="TextShape 2"/>
          <p:cNvSpPr txBox="1"/>
          <p:nvPr/>
        </p:nvSpPr>
        <p:spPr>
          <a:xfrm>
            <a:off x="457200" y="2286000"/>
            <a:ext cx="8229240" cy="3839760"/>
          </a:xfrm>
          <a:prstGeom prst="rect">
            <a:avLst/>
          </a:prstGeom>
        </p:spPr>
        <p:txBody>
          <a:bodyPr/>
          <a:lstStyle/>
          <a:p>
            <a:pPr>
              <a:lnSpc>
                <a:spcPct val="100000"/>
              </a:lnSpc>
              <a:buFont typeface="Arial"/>
              <a:buChar char="•"/>
            </a:pPr>
            <a:r>
              <a:rPr lang="en-US" sz="3200">
                <a:solidFill>
                  <a:srgbClr val="000000"/>
                </a:solidFill>
                <a:latin typeface="Calibri"/>
              </a:rPr>
              <a:t>Share project work and publicize your findings</a:t>
            </a:r>
            <a:endParaRPr/>
          </a:p>
          <a:p>
            <a:pPr>
              <a:lnSpc>
                <a:spcPct val="100000"/>
              </a:lnSpc>
              <a:buFont typeface="Arial"/>
              <a:buChar char="•"/>
            </a:pPr>
            <a:r>
              <a:rPr lang="en-US" sz="3200">
                <a:solidFill>
                  <a:srgbClr val="000000"/>
                </a:solidFill>
                <a:latin typeface="Calibri"/>
              </a:rPr>
              <a:t>Contextualize your work within the wider world of ISE</a:t>
            </a:r>
            <a:endParaRPr/>
          </a:p>
          <a:p>
            <a:pPr>
              <a:lnSpc>
                <a:spcPct val="100000"/>
              </a:lnSpc>
              <a:buFont typeface="Arial"/>
              <a:buChar char="•"/>
            </a:pPr>
            <a:r>
              <a:rPr lang="en-US" sz="3200">
                <a:solidFill>
                  <a:srgbClr val="000000"/>
                </a:solidFill>
                <a:latin typeface="Calibri"/>
              </a:rPr>
              <a:t>Learn about the field</a:t>
            </a:r>
            <a:endParaRPr/>
          </a:p>
          <a:p>
            <a:pPr>
              <a:lnSpc>
                <a:spcPct val="100000"/>
              </a:lnSpc>
              <a:buFont typeface="Arial"/>
              <a:buChar char="•"/>
            </a:pPr>
            <a:r>
              <a:rPr lang="en-US" sz="3200">
                <a:solidFill>
                  <a:srgbClr val="000000"/>
                </a:solidFill>
                <a:latin typeface="Calibri"/>
              </a:rPr>
              <a:t>Find citations/evidence about ISE topics</a:t>
            </a:r>
            <a:endParaRPr/>
          </a:p>
        </p:txBody>
      </p:sp>
      <p:pic>
        <p:nvPicPr>
          <p:cNvPr id="183" name="Picture 3"/>
          <p:cNvPicPr/>
          <p:nvPr/>
        </p:nvPicPr>
        <p:blipFill>
          <a:blip r:embed="rId3"/>
          <a:stretch>
            <a:fillRect/>
          </a:stretch>
        </p:blipFill>
        <p:spPr>
          <a:xfrm>
            <a:off x="228600" y="152280"/>
            <a:ext cx="4908600" cy="630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747</Words>
  <Application>Microsoft Macintosh PowerPoint</Application>
  <PresentationFormat>On-screen Show (4:3)</PresentationFormat>
  <Paragraphs>70</Paragraphs>
  <Slides>11</Slides>
  <Notes>6</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Kalie Sacco</cp:lastModifiedBy>
  <cp:revision>1</cp:revision>
  <dcterms:modified xsi:type="dcterms:W3CDTF">2014-10-28T14:47:30Z</dcterms:modified>
</cp:coreProperties>
</file>